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98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9" r:id="rId15"/>
    <p:sldId id="285" r:id="rId16"/>
  </p:sldIdLst>
  <p:sldSz cx="9144000" cy="5143500" type="screen16x9"/>
  <p:notesSz cx="6858000" cy="9144000"/>
  <p:defaultTextStyle>
    <a:defPPr>
      <a:defRPr lang="zh-CN"/>
    </a:defPPr>
    <a:lvl1pPr algn="l" defTabSz="815975" rtl="0" fontAlgn="base">
      <a:spcBef>
        <a:spcPct val="0"/>
      </a:spcBef>
      <a:spcAft>
        <a:spcPct val="0"/>
      </a:spcAft>
      <a:buFont typeface="Arial" charset="0"/>
      <a:defRPr sz="1600"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08305" indent="-236855" algn="l" defTabSz="815975" rtl="0" fontAlgn="base">
      <a:spcBef>
        <a:spcPct val="0"/>
      </a:spcBef>
      <a:spcAft>
        <a:spcPct val="0"/>
      </a:spcAft>
      <a:buFont typeface="Arial" charset="0"/>
      <a:defRPr sz="1600"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816610" indent="-473710" algn="l" defTabSz="815975" rtl="0" fontAlgn="base">
      <a:spcBef>
        <a:spcPct val="0"/>
      </a:spcBef>
      <a:spcAft>
        <a:spcPct val="0"/>
      </a:spcAft>
      <a:buFont typeface="Arial" charset="0"/>
      <a:defRPr sz="1600"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224280" indent="-709930" algn="l" defTabSz="815975" rtl="0" fontAlgn="base">
      <a:spcBef>
        <a:spcPct val="0"/>
      </a:spcBef>
      <a:spcAft>
        <a:spcPct val="0"/>
      </a:spcAft>
      <a:buFont typeface="Arial" charset="0"/>
      <a:defRPr sz="1600"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632585" indent="-946785" algn="l" defTabSz="815975" rtl="0" fontAlgn="base">
      <a:spcBef>
        <a:spcPct val="0"/>
      </a:spcBef>
      <a:spcAft>
        <a:spcPct val="0"/>
      </a:spcAft>
      <a:buFont typeface="Arial" charset="0"/>
      <a:defRPr sz="1600"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857250" algn="l" defTabSz="342265" rtl="0" eaLnBrk="1" latinLnBrk="0" hangingPunct="1">
      <a:defRPr sz="1600"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1028700" algn="l" defTabSz="342265" rtl="0" eaLnBrk="1" latinLnBrk="0" hangingPunct="1">
      <a:defRPr sz="1600"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1199515" algn="l" defTabSz="342265" rtl="0" eaLnBrk="1" latinLnBrk="0" hangingPunct="1">
      <a:defRPr sz="1600"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1370965" algn="l" defTabSz="342265" rtl="0" eaLnBrk="1" latinLnBrk="0" hangingPunct="1">
      <a:defRPr sz="1600"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FFFFCC"/>
    <a:srgbClr val="FFCC99"/>
    <a:srgbClr val="FFFFFF"/>
    <a:srgbClr val="FF9900"/>
    <a:srgbClr val="78C2F0"/>
    <a:srgbClr val="064FBA"/>
    <a:srgbClr val="159BFF"/>
    <a:srgbClr val="333333"/>
    <a:srgbClr val="0864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516" y="-42"/>
      </p:cViewPr>
      <p:guideLst>
        <p:guide orient="horz" pos="161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2006" cy="7200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latin typeface="Corbel" pitchFamily="34" charset="0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Corbel" pitchFamily="34" charset="0"/>
              </a:defRPr>
            </a:lvl1pPr>
          </a:lstStyle>
          <a:p>
            <a:pPr>
              <a:defRPr/>
            </a:pPr>
            <a:fld id="{2C4FD933-C673-48F0-B59F-2831A6864800}" type="datetimeFigureOut">
              <a:rPr lang="zh-CN" altLang="en-US" smtClean="0"/>
              <a:t>2018/2/4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latin typeface="Corbel" pitchFamily="34" charset="0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latin typeface="Corbel" pitchFamily="34" charset="0"/>
              </a:defRPr>
            </a:lvl1pPr>
          </a:lstStyle>
          <a:p>
            <a:pPr>
              <a:defRPr/>
            </a:pPr>
            <a:fld id="{E127E890-3D26-4B2C-9891-A76E080E631B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20024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400" kern="1200">
        <a:solidFill>
          <a:schemeClr val="tx1"/>
        </a:solidFill>
        <a:latin typeface="+mn-lt"/>
        <a:ea typeface="+mn-ea"/>
        <a:cs typeface="+mn-cs"/>
      </a:defRPr>
    </a:lvl1pPr>
    <a:lvl2pPr marL="171450" algn="l" rtl="0" fontAlgn="base">
      <a:spcBef>
        <a:spcPct val="30000"/>
      </a:spcBef>
      <a:spcAft>
        <a:spcPct val="0"/>
      </a:spcAft>
      <a:defRPr sz="400" kern="1200">
        <a:solidFill>
          <a:schemeClr val="tx1"/>
        </a:solidFill>
        <a:latin typeface="+mn-lt"/>
        <a:ea typeface="+mn-ea"/>
        <a:cs typeface="+mn-cs"/>
      </a:defRPr>
    </a:lvl2pPr>
    <a:lvl3pPr marL="342900" algn="l" rtl="0" fontAlgn="base">
      <a:spcBef>
        <a:spcPct val="30000"/>
      </a:spcBef>
      <a:spcAft>
        <a:spcPct val="0"/>
      </a:spcAft>
      <a:defRPr sz="400" kern="1200">
        <a:solidFill>
          <a:schemeClr val="tx1"/>
        </a:solidFill>
        <a:latin typeface="+mn-lt"/>
        <a:ea typeface="+mn-ea"/>
        <a:cs typeface="+mn-cs"/>
      </a:defRPr>
    </a:lvl3pPr>
    <a:lvl4pPr marL="514350" algn="l" rtl="0" fontAlgn="base">
      <a:spcBef>
        <a:spcPct val="30000"/>
      </a:spcBef>
      <a:spcAft>
        <a:spcPct val="0"/>
      </a:spcAft>
      <a:defRPr sz="400" kern="1200">
        <a:solidFill>
          <a:schemeClr val="tx1"/>
        </a:solidFill>
        <a:latin typeface="+mn-lt"/>
        <a:ea typeface="+mn-ea"/>
        <a:cs typeface="+mn-cs"/>
      </a:defRPr>
    </a:lvl4pPr>
    <a:lvl5pPr marL="685800" algn="l" rtl="0" fontAlgn="base">
      <a:spcBef>
        <a:spcPct val="30000"/>
      </a:spcBef>
      <a:spcAft>
        <a:spcPct val="0"/>
      </a:spcAft>
      <a:defRPr sz="400" kern="1200">
        <a:solidFill>
          <a:schemeClr val="tx1"/>
        </a:solidFill>
        <a:latin typeface="+mn-lt"/>
        <a:ea typeface="+mn-ea"/>
        <a:cs typeface="+mn-cs"/>
      </a:defRPr>
    </a:lvl5pPr>
    <a:lvl6pPr marL="857250" algn="l" defTabSz="342265" rtl="0" eaLnBrk="1" latinLnBrk="0" hangingPunct="1">
      <a:defRPr sz="400" kern="1200">
        <a:solidFill>
          <a:schemeClr val="tx1"/>
        </a:solidFill>
        <a:latin typeface="+mn-lt"/>
        <a:ea typeface="+mn-ea"/>
        <a:cs typeface="+mn-cs"/>
      </a:defRPr>
    </a:lvl6pPr>
    <a:lvl7pPr marL="1028700" algn="l" defTabSz="342265" rtl="0" eaLnBrk="1" latinLnBrk="0" hangingPunct="1">
      <a:defRPr sz="400" kern="1200">
        <a:solidFill>
          <a:schemeClr val="tx1"/>
        </a:solidFill>
        <a:latin typeface="+mn-lt"/>
        <a:ea typeface="+mn-ea"/>
        <a:cs typeface="+mn-cs"/>
      </a:defRPr>
    </a:lvl7pPr>
    <a:lvl8pPr marL="1199515" algn="l" defTabSz="342265" rtl="0" eaLnBrk="1" latinLnBrk="0" hangingPunct="1">
      <a:defRPr sz="400" kern="1200">
        <a:solidFill>
          <a:schemeClr val="tx1"/>
        </a:solidFill>
        <a:latin typeface="+mn-lt"/>
        <a:ea typeface="+mn-ea"/>
        <a:cs typeface="+mn-cs"/>
      </a:defRPr>
    </a:lvl8pPr>
    <a:lvl9pPr marL="1370965" algn="l" defTabSz="342265" rtl="0" eaLnBrk="1" latinLnBrk="0" hangingPunct="1">
      <a:defRPr sz="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48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 eaLnBrk="0" hangingPunct="0"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fld id="{CEB3B34B-7820-47EB-8414-AE77D83520A9}" type="slidenum">
              <a:rPr lang="zh-CN" altLang="en-US" sz="1200">
                <a:latin typeface="Corbel" pitchFamily="34" charset="0"/>
              </a:rPr>
              <a:t>1</a:t>
            </a:fld>
            <a:endParaRPr lang="zh-CN" altLang="en-US" sz="1200" dirty="0">
              <a:latin typeface="Corbe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45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 eaLnBrk="0" hangingPunct="0"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fld id="{E5993BCE-D7BB-4262-B225-3B6395B986B3}" type="slidenum">
              <a:rPr lang="zh-CN" altLang="en-US" sz="1200">
                <a:latin typeface="Corbel" pitchFamily="34" charset="0"/>
              </a:rPr>
              <a:t>15</a:t>
            </a:fld>
            <a:endParaRPr lang="zh-CN" altLang="en-US" sz="1200" dirty="0">
              <a:latin typeface="Corbe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756" y="1597634"/>
            <a:ext cx="7772489" cy="110298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511" y="2914908"/>
            <a:ext cx="6400979" cy="1314298"/>
          </a:xfrm>
        </p:spPr>
        <p:txBody>
          <a:bodyPr/>
          <a:lstStyle>
            <a:lvl1pPr marL="0" indent="0" algn="ctr">
              <a:buNone/>
              <a:defRPr/>
            </a:lvl1pPr>
            <a:lvl2pPr marL="171450" indent="0" algn="ctr">
              <a:buNone/>
              <a:defRPr/>
            </a:lvl2pPr>
            <a:lvl3pPr marL="342900" indent="0" algn="ctr">
              <a:buNone/>
              <a:defRPr/>
            </a:lvl3pPr>
            <a:lvl4pPr marL="514350" indent="0" algn="ctr">
              <a:buNone/>
              <a:defRPr/>
            </a:lvl4pPr>
            <a:lvl5pPr marL="685800" indent="0" algn="ctr">
              <a:buNone/>
              <a:defRPr/>
            </a:lvl5pPr>
            <a:lvl6pPr marL="857250" indent="0" algn="ctr">
              <a:buNone/>
              <a:defRPr/>
            </a:lvl6pPr>
            <a:lvl7pPr marL="1028700" indent="0" algn="ctr">
              <a:buNone/>
              <a:defRPr/>
            </a:lvl7pPr>
            <a:lvl8pPr marL="1199515" indent="0" algn="ctr">
              <a:buNone/>
              <a:defRPr/>
            </a:lvl8pPr>
            <a:lvl9pPr marL="1370965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C04BA-879C-45DB-A9ED-46BD6978ECA4}" type="datetime1">
              <a:rPr lang="zh-CN" altLang="en-US"/>
              <a:t>2018/2/4</a:t>
            </a:fld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6FDBF-10D8-477D-A003-75967EF99475}" type="slidenum">
              <a:rPr lang="zh-CN" altLang="en-US"/>
              <a:t>‹#›</a:t>
            </a:fld>
            <a:endParaRPr lang="zh-CN" altLang="en-US" sz="7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12829-B2AB-4F1F-A0FA-501A0415AED7}" type="datetime1">
              <a:rPr lang="zh-CN" altLang="en-US"/>
              <a:t>2018/2/4</a:t>
            </a:fld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08320-0E1C-4675-8142-A464F8DD0958}" type="slidenum">
              <a:rPr lang="zh-CN" altLang="en-US"/>
              <a:t>‹#›</a:t>
            </a:fld>
            <a:endParaRPr lang="zh-CN" altLang="en-US" sz="7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067" y="3305388"/>
            <a:ext cx="7772489" cy="1021438"/>
          </a:xfrm>
        </p:spPr>
        <p:txBody>
          <a:bodyPr anchor="t"/>
          <a:lstStyle>
            <a:lvl1pPr algn="l">
              <a:defRPr sz="15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067" y="2179782"/>
            <a:ext cx="7772489" cy="1125606"/>
          </a:xfrm>
        </p:spPr>
        <p:txBody>
          <a:bodyPr anchor="b"/>
          <a:lstStyle>
            <a:lvl1pPr marL="0" indent="0">
              <a:buNone/>
              <a:defRPr sz="700"/>
            </a:lvl1pPr>
            <a:lvl2pPr marL="171450" indent="0">
              <a:buNone/>
              <a:defRPr sz="700"/>
            </a:lvl2pPr>
            <a:lvl3pPr marL="342900" indent="0">
              <a:buNone/>
              <a:defRPr sz="600"/>
            </a:lvl3pPr>
            <a:lvl4pPr marL="514350" indent="0">
              <a:buNone/>
              <a:defRPr sz="500"/>
            </a:lvl4pPr>
            <a:lvl5pPr marL="685800" indent="0">
              <a:buNone/>
              <a:defRPr sz="500"/>
            </a:lvl5pPr>
            <a:lvl6pPr marL="857250" indent="0">
              <a:buNone/>
              <a:defRPr sz="500"/>
            </a:lvl6pPr>
            <a:lvl7pPr marL="1028700" indent="0">
              <a:buNone/>
              <a:defRPr sz="500"/>
            </a:lvl7pPr>
            <a:lvl8pPr marL="1199515" indent="0">
              <a:buNone/>
              <a:defRPr sz="500"/>
            </a:lvl8pPr>
            <a:lvl9pPr marL="1370965" indent="0">
              <a:buNone/>
              <a:defRPr sz="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E1E9A-A2A8-40E7-BACE-5DF6C3A57728}" type="datetime1">
              <a:rPr lang="zh-CN" altLang="en-US"/>
              <a:t>2018/2/4</a:t>
            </a:fld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D07B8-17D2-4B96-8618-F8981E7C9B1E}" type="slidenum">
              <a:rPr lang="zh-CN" altLang="en-US"/>
              <a:t>‹#›</a:t>
            </a:fld>
            <a:endParaRPr lang="zh-CN" altLang="en-US" sz="7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170" y="1200011"/>
            <a:ext cx="4085959" cy="3394674"/>
          </a:xfrm>
        </p:spPr>
        <p:txBody>
          <a:bodyPr/>
          <a:lstStyle>
            <a:lvl1pPr>
              <a:defRPr sz="1000"/>
            </a:lvl1pPr>
            <a:lvl2pPr>
              <a:defRPr sz="9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00276" y="1200011"/>
            <a:ext cx="4086554" cy="3394674"/>
          </a:xfrm>
        </p:spPr>
        <p:txBody>
          <a:bodyPr/>
          <a:lstStyle>
            <a:lvl1pPr>
              <a:defRPr sz="1000"/>
            </a:lvl1pPr>
            <a:lvl2pPr>
              <a:defRPr sz="9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81263-603C-4A8D-BDF3-BF66E866AD5B}" type="datetime1">
              <a:rPr lang="zh-CN" altLang="en-US"/>
              <a:t>2018/2/4</a:t>
            </a:fld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9C616-2519-4283-84F5-A41467C2D80B}" type="slidenum">
              <a:rPr lang="zh-CN" altLang="en-US"/>
              <a:t>‹#›</a:t>
            </a:fld>
            <a:endParaRPr lang="zh-CN" altLang="en-US" sz="7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170" y="1151201"/>
            <a:ext cx="4040123" cy="479766"/>
          </a:xfrm>
        </p:spPr>
        <p:txBody>
          <a:bodyPr anchor="b"/>
          <a:lstStyle>
            <a:lvl1pPr marL="0" indent="0">
              <a:buNone/>
              <a:defRPr sz="900" b="1"/>
            </a:lvl1pPr>
            <a:lvl2pPr marL="171450" indent="0">
              <a:buNone/>
              <a:defRPr sz="700" b="1"/>
            </a:lvl2pPr>
            <a:lvl3pPr marL="342900" indent="0">
              <a:buNone/>
              <a:defRPr sz="700" b="1"/>
            </a:lvl3pPr>
            <a:lvl4pPr marL="514350" indent="0">
              <a:buNone/>
              <a:defRPr sz="600" b="1"/>
            </a:lvl4pPr>
            <a:lvl5pPr marL="685800" indent="0">
              <a:buNone/>
              <a:defRPr sz="600" b="1"/>
            </a:lvl5pPr>
            <a:lvl6pPr marL="857250" indent="0">
              <a:buNone/>
              <a:defRPr sz="600" b="1"/>
            </a:lvl6pPr>
            <a:lvl7pPr marL="1028700" indent="0">
              <a:buNone/>
              <a:defRPr sz="600" b="1"/>
            </a:lvl7pPr>
            <a:lvl8pPr marL="1199515" indent="0">
              <a:buNone/>
              <a:defRPr sz="600" b="1"/>
            </a:lvl8pPr>
            <a:lvl9pPr marL="1370965" indent="0">
              <a:buNone/>
              <a:defRPr sz="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170" y="1630968"/>
            <a:ext cx="4040123" cy="2963718"/>
          </a:xfrm>
        </p:spPr>
        <p:txBody>
          <a:bodyPr/>
          <a:lstStyle>
            <a:lvl1pPr>
              <a:defRPr sz="900"/>
            </a:lvl1pPr>
            <a:lvl2pPr>
              <a:defRPr sz="700"/>
            </a:lvl2pPr>
            <a:lvl3pPr>
              <a:defRPr sz="700"/>
            </a:lvl3pPr>
            <a:lvl4pPr>
              <a:defRPr sz="600"/>
            </a:lvl4pPr>
            <a:lvl5pPr>
              <a:defRPr sz="600"/>
            </a:lvl5pPr>
            <a:lvl6pPr>
              <a:defRPr sz="600"/>
            </a:lvl6pPr>
            <a:lvl7pPr>
              <a:defRPr sz="600"/>
            </a:lvl7pPr>
            <a:lvl8pPr>
              <a:defRPr sz="600"/>
            </a:lvl8pPr>
            <a:lvl9pPr>
              <a:defRPr sz="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921" y="1151201"/>
            <a:ext cx="4041909" cy="479766"/>
          </a:xfrm>
        </p:spPr>
        <p:txBody>
          <a:bodyPr anchor="b"/>
          <a:lstStyle>
            <a:lvl1pPr marL="0" indent="0">
              <a:buNone/>
              <a:defRPr sz="900" b="1"/>
            </a:lvl1pPr>
            <a:lvl2pPr marL="171450" indent="0">
              <a:buNone/>
              <a:defRPr sz="700" b="1"/>
            </a:lvl2pPr>
            <a:lvl3pPr marL="342900" indent="0">
              <a:buNone/>
              <a:defRPr sz="700" b="1"/>
            </a:lvl3pPr>
            <a:lvl4pPr marL="514350" indent="0">
              <a:buNone/>
              <a:defRPr sz="600" b="1"/>
            </a:lvl4pPr>
            <a:lvl5pPr marL="685800" indent="0">
              <a:buNone/>
              <a:defRPr sz="600" b="1"/>
            </a:lvl5pPr>
            <a:lvl6pPr marL="857250" indent="0">
              <a:buNone/>
              <a:defRPr sz="600" b="1"/>
            </a:lvl6pPr>
            <a:lvl7pPr marL="1028700" indent="0">
              <a:buNone/>
              <a:defRPr sz="600" b="1"/>
            </a:lvl7pPr>
            <a:lvl8pPr marL="1199515" indent="0">
              <a:buNone/>
              <a:defRPr sz="600" b="1"/>
            </a:lvl8pPr>
            <a:lvl9pPr marL="1370965" indent="0">
              <a:buNone/>
              <a:defRPr sz="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921" y="1630968"/>
            <a:ext cx="4041909" cy="2963718"/>
          </a:xfrm>
        </p:spPr>
        <p:txBody>
          <a:bodyPr/>
          <a:lstStyle>
            <a:lvl1pPr>
              <a:defRPr sz="900"/>
            </a:lvl1pPr>
            <a:lvl2pPr>
              <a:defRPr sz="700"/>
            </a:lvl2pPr>
            <a:lvl3pPr>
              <a:defRPr sz="700"/>
            </a:lvl3pPr>
            <a:lvl4pPr>
              <a:defRPr sz="600"/>
            </a:lvl4pPr>
            <a:lvl5pPr>
              <a:defRPr sz="600"/>
            </a:lvl5pPr>
            <a:lvl6pPr>
              <a:defRPr sz="600"/>
            </a:lvl6pPr>
            <a:lvl7pPr>
              <a:defRPr sz="600"/>
            </a:lvl7pPr>
            <a:lvl8pPr>
              <a:defRPr sz="600"/>
            </a:lvl8pPr>
            <a:lvl9pPr>
              <a:defRPr sz="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84E06-E56B-45FD-9E1F-77FC509AF54B}" type="datetime1">
              <a:rPr lang="zh-CN" altLang="en-US"/>
              <a:t>2018/2/4</a:t>
            </a:fld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1C22D-73EC-437B-A0F7-5CEBBFA6641A}" type="slidenum">
              <a:rPr lang="zh-CN" altLang="en-US"/>
              <a:t>‹#›</a:t>
            </a:fld>
            <a:endParaRPr lang="zh-CN" altLang="en-US" sz="7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BAC69-2C06-44E1-972B-663D23340C25}" type="datetime1">
              <a:rPr lang="zh-CN" altLang="en-US"/>
              <a:t>2018/2/4</a:t>
            </a:fld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E3E04-3139-4136-962E-A9435ADF2837}" type="slidenum">
              <a:rPr lang="zh-CN" altLang="en-US"/>
              <a:t>‹#›</a:t>
            </a:fld>
            <a:endParaRPr lang="zh-CN" altLang="en-US" sz="7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7C04D-1535-4D1B-96B5-EBA8C1531DA4}" type="datetime1">
              <a:rPr lang="zh-CN" altLang="en-US"/>
              <a:t>2018/2/4</a:t>
            </a:fld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3C8C2-C18A-44C4-ACFF-1E2E9EB526E6}" type="slidenum">
              <a:rPr lang="zh-CN" altLang="en-US"/>
              <a:t>‹#›</a:t>
            </a:fld>
            <a:endParaRPr lang="zh-CN" altLang="en-US" sz="7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171" y="204764"/>
            <a:ext cx="3008513" cy="871437"/>
          </a:xfrm>
        </p:spPr>
        <p:txBody>
          <a:bodyPr anchor="b"/>
          <a:lstStyle>
            <a:lvl1pPr algn="l">
              <a:defRPr sz="7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214" y="204764"/>
            <a:ext cx="5111616" cy="438992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171" y="1076201"/>
            <a:ext cx="3008513" cy="3518485"/>
          </a:xfrm>
        </p:spPr>
        <p:txBody>
          <a:bodyPr/>
          <a:lstStyle>
            <a:lvl1pPr marL="0" indent="0">
              <a:buNone/>
              <a:defRPr sz="500"/>
            </a:lvl1pPr>
            <a:lvl2pPr marL="171450" indent="0">
              <a:buNone/>
              <a:defRPr sz="400"/>
            </a:lvl2pPr>
            <a:lvl3pPr marL="342900" indent="0">
              <a:buNone/>
              <a:defRPr sz="400"/>
            </a:lvl3pPr>
            <a:lvl4pPr marL="514350" indent="0">
              <a:buNone/>
              <a:defRPr sz="300"/>
            </a:lvl4pPr>
            <a:lvl5pPr marL="685800" indent="0">
              <a:buNone/>
              <a:defRPr sz="300"/>
            </a:lvl5pPr>
            <a:lvl6pPr marL="857250" indent="0">
              <a:buNone/>
              <a:defRPr sz="300"/>
            </a:lvl6pPr>
            <a:lvl7pPr marL="1028700" indent="0">
              <a:buNone/>
              <a:defRPr sz="300"/>
            </a:lvl7pPr>
            <a:lvl8pPr marL="1199515" indent="0">
              <a:buNone/>
              <a:defRPr sz="300"/>
            </a:lvl8pPr>
            <a:lvl9pPr marL="1370965" indent="0">
              <a:buNone/>
              <a:defRPr sz="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78D3A-AF63-4343-ACB0-941E5AC3D6C7}" type="datetime1">
              <a:rPr lang="zh-CN" altLang="en-US"/>
              <a:t>2018/2/4</a:t>
            </a:fld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6859C-540A-41B0-B9B0-73AEBD39030C}" type="slidenum">
              <a:rPr lang="zh-CN" altLang="en-US"/>
              <a:t>‹#›</a:t>
            </a:fld>
            <a:endParaRPr lang="zh-CN" altLang="en-US" sz="7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369" y="3600629"/>
            <a:ext cx="5486043" cy="425004"/>
          </a:xfrm>
        </p:spPr>
        <p:txBody>
          <a:bodyPr anchor="b"/>
          <a:lstStyle>
            <a:lvl1pPr algn="l">
              <a:defRPr sz="7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369" y="459528"/>
            <a:ext cx="5486043" cy="3086338"/>
          </a:xfrm>
        </p:spPr>
        <p:txBody>
          <a:bodyPr/>
          <a:lstStyle>
            <a:lvl1pPr marL="0" indent="0">
              <a:buNone/>
              <a:defRPr sz="1200"/>
            </a:lvl1pPr>
            <a:lvl2pPr marL="171450" indent="0">
              <a:buNone/>
              <a:defRPr sz="1000"/>
            </a:lvl2pPr>
            <a:lvl3pPr marL="342900" indent="0">
              <a:buNone/>
              <a:defRPr sz="900"/>
            </a:lvl3pPr>
            <a:lvl4pPr marL="514350" indent="0">
              <a:buNone/>
              <a:defRPr sz="700"/>
            </a:lvl4pPr>
            <a:lvl5pPr marL="685800" indent="0">
              <a:buNone/>
              <a:defRPr sz="700"/>
            </a:lvl5pPr>
            <a:lvl6pPr marL="857250" indent="0">
              <a:buNone/>
              <a:defRPr sz="700"/>
            </a:lvl6pPr>
            <a:lvl7pPr marL="1028700" indent="0">
              <a:buNone/>
              <a:defRPr sz="700"/>
            </a:lvl7pPr>
            <a:lvl8pPr marL="1199515" indent="0">
              <a:buNone/>
              <a:defRPr sz="700"/>
            </a:lvl8pPr>
            <a:lvl9pPr marL="1370965" indent="0">
              <a:buNone/>
              <a:defRPr sz="7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369" y="4025633"/>
            <a:ext cx="5486043" cy="603577"/>
          </a:xfrm>
        </p:spPr>
        <p:txBody>
          <a:bodyPr/>
          <a:lstStyle>
            <a:lvl1pPr marL="0" indent="0">
              <a:buNone/>
              <a:defRPr sz="500"/>
            </a:lvl1pPr>
            <a:lvl2pPr marL="171450" indent="0">
              <a:buNone/>
              <a:defRPr sz="400"/>
            </a:lvl2pPr>
            <a:lvl3pPr marL="342900" indent="0">
              <a:buNone/>
              <a:defRPr sz="400"/>
            </a:lvl3pPr>
            <a:lvl4pPr marL="514350" indent="0">
              <a:buNone/>
              <a:defRPr sz="300"/>
            </a:lvl4pPr>
            <a:lvl5pPr marL="685800" indent="0">
              <a:buNone/>
              <a:defRPr sz="300"/>
            </a:lvl5pPr>
            <a:lvl6pPr marL="857250" indent="0">
              <a:buNone/>
              <a:defRPr sz="300"/>
            </a:lvl6pPr>
            <a:lvl7pPr marL="1028700" indent="0">
              <a:buNone/>
              <a:defRPr sz="300"/>
            </a:lvl7pPr>
            <a:lvl8pPr marL="1199515" indent="0">
              <a:buNone/>
              <a:defRPr sz="300"/>
            </a:lvl8pPr>
            <a:lvl9pPr marL="1370965" indent="0">
              <a:buNone/>
              <a:defRPr sz="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1C185-B535-43CD-A837-1F7F273052A9}" type="datetime1">
              <a:rPr lang="zh-CN" altLang="en-US"/>
              <a:t>2018/2/4</a:t>
            </a:fld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BF954-897B-4190-8A6C-FE85339867C4}" type="slidenum">
              <a:rPr lang="zh-CN" altLang="en-US"/>
              <a:t>‹#›</a:t>
            </a:fld>
            <a:endParaRPr lang="zh-CN" altLang="en-US" sz="7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9F79C-33CF-4D2D-A961-471FC3A8C3D1}" type="datetime1">
              <a:rPr lang="zh-CN" altLang="en-US"/>
              <a:t>2018/2/4</a:t>
            </a:fld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13ADB-3F54-4B53-A957-26F1E5ABF5F9}" type="slidenum">
              <a:rPr lang="zh-CN" altLang="en-US"/>
              <a:t>‹#›</a:t>
            </a:fld>
            <a:endParaRPr lang="zh-CN" altLang="en-US" sz="7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564" y="205954"/>
            <a:ext cx="2057266" cy="438873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170" y="205954"/>
            <a:ext cx="6115247" cy="438873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40239-6F37-48A2-896F-025903B43988}" type="datetime1">
              <a:rPr lang="zh-CN" altLang="en-US"/>
              <a:t>2018/2/4</a:t>
            </a:fld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B8511-C4A3-4610-9785-577489320B89}" type="slidenum">
              <a:rPr lang="zh-CN" altLang="en-US"/>
              <a:t>‹#›</a:t>
            </a:fld>
            <a:endParaRPr lang="zh-CN" altLang="en-US" sz="7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170" y="205954"/>
            <a:ext cx="8229660" cy="85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26" tIns="40813" rIns="81626" bIns="40813" numCol="1" anchor="ctr" anchorCtr="0" compatLnSpc="1"/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170" y="1200011"/>
            <a:ext cx="8229660" cy="3394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26" tIns="40813" rIns="81626" bIns="40813" numCol="1" anchor="t" anchorCtr="0" compatLnSpc="1"/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170" y="4767306"/>
            <a:ext cx="2133461" cy="27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26" tIns="40813" rIns="81626" bIns="40813" numCol="1" anchor="ctr" anchorCtr="0" compatLnSpc="1"/>
          <a:lstStyle>
            <a:lvl1pPr>
              <a:buFont typeface="Arial" pitchFamily="34" charset="0"/>
              <a:buNone/>
              <a:defRPr sz="1100">
                <a:solidFill>
                  <a:srgbClr val="898989"/>
                </a:solidFill>
                <a:latin typeface="Corbe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2F924F07-36BB-4249-A218-08A7008FEA41}" type="datetime1">
              <a:rPr lang="zh-CN" altLang="en-US" smtClean="0"/>
              <a:t>2018/2/4</a:t>
            </a:fld>
            <a:endParaRPr lang="zh-CN" altLang="en-US" sz="700" dirty="0">
              <a:solidFill>
                <a:schemeClr val="tx1"/>
              </a:solidFill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3997" y="4767306"/>
            <a:ext cx="2896007" cy="27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26" tIns="40813" rIns="81626" bIns="40813" numCol="1" anchor="ctr" anchorCtr="0" compatLnSpc="1"/>
          <a:lstStyle>
            <a:lvl1pPr algn="ctr">
              <a:buFont typeface="Arial" pitchFamily="34" charset="0"/>
              <a:buNone/>
              <a:defRPr sz="1100">
                <a:solidFill>
                  <a:srgbClr val="898989"/>
                </a:solidFill>
                <a:latin typeface="Corbe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zh-CN" dirty="0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369" y="4767306"/>
            <a:ext cx="2133461" cy="27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26" tIns="40813" rIns="81626" bIns="40813" numCol="1" anchor="ctr" anchorCtr="0" compatLnSpc="1"/>
          <a:lstStyle>
            <a:lvl1pPr algn="r">
              <a:buFont typeface="Arial" pitchFamily="34" charset="0"/>
              <a:buNone/>
              <a:defRPr sz="1100">
                <a:solidFill>
                  <a:srgbClr val="898989"/>
                </a:solidFill>
                <a:latin typeface="Corbe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5F10F5DA-8427-4D3E-B669-AFFDA215A449}" type="slidenum">
              <a:rPr lang="zh-CN" altLang="en-US" smtClean="0"/>
              <a:t>‹#›</a:t>
            </a:fld>
            <a:endParaRPr lang="zh-CN" altLang="en-US" sz="700" dirty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pull/>
  </p:transition>
  <p:timing>
    <p:tnLst>
      <p:par>
        <p:cTn id="1" dur="indefinite" restart="never" nodeType="tmRoot"/>
      </p:par>
    </p:tnLst>
  </p:timing>
  <p:hf sldNum="0" hdr="0" ftr="0"/>
  <p:txStyles>
    <p:titleStyle>
      <a:lvl1pPr marL="816610" indent="-816610" algn="ctr" rtl="0" eaLnBrk="0" fontAlgn="base" hangingPunct="0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816610" indent="-816610" algn="ctr" rtl="0" eaLnBrk="0" fontAlgn="base" hangingPunct="0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816610" indent="-816610" algn="ctr" rtl="0" eaLnBrk="0" fontAlgn="base" hangingPunct="0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816610" indent="-816610" algn="ctr" rtl="0" eaLnBrk="0" fontAlgn="base" hangingPunct="0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816610" indent="-816610" algn="ctr" rtl="0" eaLnBrk="0" fontAlgn="base" hangingPunct="0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988060" indent="-816610" algn="ctr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159510" indent="-816610" algn="ctr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30960" indent="-816610" algn="ctr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502410" indent="-816610" algn="ctr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06070" indent="-306070" algn="l" defTabSz="81597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62940" indent="-254635" algn="l" defTabSz="81597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5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019810" indent="-203835" algn="l" defTabSz="81597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1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428115" indent="-203835" algn="l" defTabSz="81597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8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1836420" indent="-203835" algn="l" defTabSz="81597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8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007870" indent="-203835" algn="l" defTabSz="815975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18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179320" indent="-203835" algn="l" defTabSz="815975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18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2350770" indent="-203835" algn="l" defTabSz="815975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18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2522220" indent="-203835" algn="l" defTabSz="815975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18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342265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algn="l" defTabSz="342265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algn="l" defTabSz="342265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algn="l" defTabSz="342265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algn="l" defTabSz="342265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857250" algn="l" defTabSz="342265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6pPr>
      <a:lvl7pPr marL="1028700" algn="l" defTabSz="342265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7pPr>
      <a:lvl8pPr marL="1199515" algn="l" defTabSz="342265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8pPr>
      <a:lvl9pPr marL="1370965" algn="l" defTabSz="342265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395652" y="1491660"/>
            <a:ext cx="8352696" cy="5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281" tIns="17140" rIns="34281" bIns="17140">
            <a:spAutoFit/>
          </a:bodyPr>
          <a:lstStyle/>
          <a:p>
            <a:pPr algn="ctr">
              <a:lnSpc>
                <a:spcPts val="3750"/>
              </a:lnSpc>
              <a:defRPr/>
            </a:pPr>
            <a:r>
              <a:rPr lang="zh-CN" altLang="en-US" sz="4000" b="1" dirty="0" smtClean="0">
                <a:solidFill>
                  <a:srgbClr val="064FBA"/>
                </a:solidFill>
                <a:latin typeface="Corbel" pitchFamily="34" charset="0"/>
                <a:ea typeface="方正兰亭黑_GBK" pitchFamily="2" charset="-122"/>
                <a:sym typeface="方正大黑简体" pitchFamily="2" charset="-122"/>
              </a:rPr>
              <a:t>科研</a:t>
            </a:r>
            <a:r>
              <a:rPr lang="zh-CN" altLang="en-US" sz="4000" b="1" dirty="0">
                <a:solidFill>
                  <a:srgbClr val="064FBA"/>
                </a:solidFill>
                <a:latin typeface="Corbel" pitchFamily="34" charset="0"/>
                <a:ea typeface="方正兰亭黑_GBK" pitchFamily="2" charset="-122"/>
                <a:sym typeface="方正大黑简体" pitchFamily="2" charset="-122"/>
              </a:rPr>
              <a:t>实践</a:t>
            </a:r>
            <a:r>
              <a:rPr lang="zh-CN" altLang="en-US" sz="4000" b="1" dirty="0" smtClean="0">
                <a:solidFill>
                  <a:srgbClr val="064FBA"/>
                </a:solidFill>
                <a:latin typeface="Corbel" pitchFamily="34" charset="0"/>
                <a:ea typeface="方正兰亭黑_GBK" pitchFamily="2" charset="-122"/>
                <a:sym typeface="方正大黑简体" pitchFamily="2" charset="-122"/>
              </a:rPr>
              <a:t>活动   野外科学考察</a:t>
            </a:r>
            <a:endParaRPr lang="zh-CN" altLang="en-US" sz="4000" b="1" dirty="0">
              <a:solidFill>
                <a:srgbClr val="064FBA"/>
              </a:solidFill>
              <a:latin typeface="Corbel" pitchFamily="34" charset="0"/>
              <a:ea typeface="方正兰亭黑_GBK" pitchFamily="2" charset="-122"/>
              <a:sym typeface="方正大黑简体" pitchFamily="2" charset="-122"/>
            </a:endParaRPr>
          </a:p>
        </p:txBody>
      </p:sp>
      <p:pic>
        <p:nvPicPr>
          <p:cNvPr id="3082" name="Picture 14" descr="E:\王亮\工作\2015\04\01\新建文件夹\未标题-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70" y="3273840"/>
            <a:ext cx="2112627" cy="800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20997" y="2718060"/>
            <a:ext cx="37231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 smtClean="0"/>
              <a:t>刘  波</a:t>
            </a:r>
            <a:endParaRPr lang="en-US" altLang="zh-CN" sz="1800" b="1" dirty="0" smtClean="0"/>
          </a:p>
          <a:p>
            <a:pPr algn="ctr"/>
            <a:r>
              <a:rPr lang="zh-CN" altLang="en-US" b="1" dirty="0" smtClean="0"/>
              <a:t>北京市第十二中学</a:t>
            </a:r>
            <a:endParaRPr lang="en-US" altLang="zh-CN" b="1" dirty="0" smtClean="0"/>
          </a:p>
          <a:p>
            <a:pPr algn="ctr"/>
            <a:r>
              <a:rPr lang="en-US" altLang="zh-CN" b="1" dirty="0" smtClean="0"/>
              <a:t> </a:t>
            </a:r>
            <a:r>
              <a:rPr lang="en-US" altLang="zh-CN" sz="1200" b="1" dirty="0" smtClean="0"/>
              <a:t>2018</a:t>
            </a:r>
            <a:r>
              <a:rPr lang="zh-CN" altLang="en-US" sz="1200" b="1" dirty="0" smtClean="0"/>
              <a:t>年</a:t>
            </a:r>
            <a:r>
              <a:rPr lang="en-US" altLang="zh-CN" sz="1200" b="1" dirty="0" smtClean="0"/>
              <a:t>2</a:t>
            </a:r>
            <a:r>
              <a:rPr lang="zh-CN" altLang="en-US" sz="1200" b="1" dirty="0" smtClean="0"/>
              <a:t>月</a:t>
            </a:r>
            <a:r>
              <a:rPr lang="en-US" altLang="zh-CN" sz="1200" b="1" dirty="0" smtClean="0"/>
              <a:t>4</a:t>
            </a:r>
            <a:r>
              <a:rPr lang="zh-CN" altLang="en-US" sz="1200" b="1" dirty="0" smtClean="0"/>
              <a:t>日</a:t>
            </a:r>
            <a:endParaRPr lang="zh-CN" altLang="en-US" sz="1200" b="1" dirty="0"/>
          </a:p>
        </p:txBody>
      </p:sp>
      <p:pic>
        <p:nvPicPr>
          <p:cNvPr id="5" name="Picture 5" descr="BJ12HS Logo (3D Group)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782" y="32692"/>
            <a:ext cx="2592602" cy="594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12中学校园（小）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7858"/>
            <a:ext cx="9144000" cy="12961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512829-B2AB-4F1F-A0FA-501A0415AED7}" type="datetime1">
              <a:rPr lang="zh-CN" altLang="en-US" smtClean="0"/>
              <a:t>2018/2/4</a:t>
            </a:fld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10336" y="503908"/>
            <a:ext cx="5955476" cy="5455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750"/>
              </a:lnSpc>
              <a:defRPr/>
            </a:pPr>
            <a:r>
              <a:rPr lang="zh-CN" altLang="en-US" sz="2800" b="1" dirty="0" smtClean="0">
                <a:solidFill>
                  <a:srgbClr val="064FBA"/>
                </a:solidFill>
                <a:latin typeface="Corbel" pitchFamily="34" charset="0"/>
                <a:ea typeface="方正兰亭黑_GBK" pitchFamily="2" charset="-122"/>
                <a:sym typeface="方正大黑简体" pitchFamily="2" charset="-122"/>
              </a:rPr>
              <a:t>对科学考察（科研实践）活动的认识</a:t>
            </a:r>
            <a:endParaRPr lang="zh-CN" altLang="en-US" sz="2800" b="1" dirty="0">
              <a:solidFill>
                <a:srgbClr val="064FBA"/>
              </a:solidFill>
              <a:latin typeface="Corbel" pitchFamily="34" charset="0"/>
              <a:ea typeface="方正兰亭黑_GBK" pitchFamily="2" charset="-122"/>
              <a:sym typeface="方正大黑简体" pitchFamily="2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1043706" y="1835121"/>
            <a:ext cx="7488624" cy="2176749"/>
          </a:xfrm>
          <a:custGeom>
            <a:avLst/>
            <a:gdLst>
              <a:gd name="connsiteX0" fmla="*/ 0 w 4686605"/>
              <a:gd name="connsiteY0" fmla="*/ 0 h 3124403"/>
              <a:gd name="connsiteX1" fmla="*/ 4686605 w 4686605"/>
              <a:gd name="connsiteY1" fmla="*/ 0 h 3124403"/>
              <a:gd name="connsiteX2" fmla="*/ 4686605 w 4686605"/>
              <a:gd name="connsiteY2" fmla="*/ 3124403 h 3124403"/>
              <a:gd name="connsiteX3" fmla="*/ 0 w 4686605"/>
              <a:gd name="connsiteY3" fmla="*/ 3124403 h 3124403"/>
              <a:gd name="connsiteX4" fmla="*/ 0 w 4686605"/>
              <a:gd name="connsiteY4" fmla="*/ 0 h 3124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6605" h="3124403">
                <a:moveTo>
                  <a:pt x="0" y="0"/>
                </a:moveTo>
                <a:lnTo>
                  <a:pt x="4686605" y="0"/>
                </a:lnTo>
                <a:lnTo>
                  <a:pt x="4686605" y="3124403"/>
                </a:lnTo>
                <a:lnTo>
                  <a:pt x="0" y="31244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tIns="0" rIns="0" bIns="0" spcCol="476" anchor="ctr"/>
          <a:lstStyle/>
          <a:p>
            <a:pPr marL="285750" lvl="1" indent="-285750" defTabSz="466090">
              <a:lnSpc>
                <a:spcPct val="150000"/>
              </a:lnSpc>
              <a:spcAft>
                <a:spcPct val="150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1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是在</a:t>
            </a:r>
            <a:r>
              <a:rPr lang="zh-CN" altLang="en-US" sz="18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科学家身边</a:t>
            </a:r>
            <a:r>
              <a:rPr lang="zh-CN" altLang="en-US" sz="1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成长的机遇</a:t>
            </a:r>
            <a:endParaRPr lang="en-US" altLang="zh-CN" sz="1800" b="1" dirty="0" smtClean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  <a:p>
            <a:pPr marL="285750" lvl="1" indent="-285750" defTabSz="466090">
              <a:lnSpc>
                <a:spcPct val="150000"/>
              </a:lnSpc>
              <a:spcAft>
                <a:spcPct val="150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1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是</a:t>
            </a:r>
            <a:r>
              <a:rPr lang="zh-CN" altLang="en-US" sz="18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体验</a:t>
            </a:r>
            <a:r>
              <a:rPr lang="zh-CN" altLang="en-US" sz="1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失败、追求</a:t>
            </a:r>
            <a:r>
              <a:rPr lang="zh-CN" altLang="en-US" sz="18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成功的</a:t>
            </a:r>
            <a:r>
              <a:rPr lang="zh-CN" altLang="en-US" sz="1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过程</a:t>
            </a:r>
            <a:endParaRPr lang="en-US" altLang="zh-CN" sz="1800" b="1" dirty="0" smtClean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  <a:p>
            <a:pPr marL="285750" lvl="1" indent="-285750" defTabSz="466090">
              <a:lnSpc>
                <a:spcPct val="150000"/>
              </a:lnSpc>
              <a:spcAft>
                <a:spcPct val="150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1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是一次难得的职业体验过程，为你的生涯规划提供依据</a:t>
            </a:r>
            <a:endParaRPr lang="en-US" altLang="zh-CN" sz="1800" b="1" dirty="0" smtClean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  <a:p>
            <a:pPr marL="285750" lvl="1" indent="-285750" defTabSz="466090">
              <a:lnSpc>
                <a:spcPct val="150000"/>
              </a:lnSpc>
              <a:spcAft>
                <a:spcPct val="150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18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是多学科融合的课程（</a:t>
            </a:r>
            <a:r>
              <a:rPr lang="en-US" altLang="zh-CN" sz="18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STEAM</a:t>
            </a:r>
            <a:r>
              <a:rPr lang="zh-CN" altLang="en-US" sz="1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），是高层次</a:t>
            </a:r>
            <a:r>
              <a:rPr lang="zh-CN" altLang="en-US" sz="1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的研究性学习课程</a:t>
            </a:r>
            <a:endParaRPr lang="en-US" altLang="zh-CN" sz="1800" b="1" dirty="0" smtClean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  <a:p>
            <a:pPr marL="285750" lvl="1" indent="-285750" defTabSz="466090">
              <a:lnSpc>
                <a:spcPct val="150000"/>
              </a:lnSpc>
              <a:spcAft>
                <a:spcPct val="150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1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是转变学习观念，养成终身学习习惯的过程：</a:t>
            </a:r>
            <a:r>
              <a:rPr lang="zh-CN" altLang="zh-CN" sz="1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主动</a:t>
            </a:r>
            <a:r>
              <a:rPr lang="zh-CN" altLang="zh-CN" sz="18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学习、自主学习</a:t>
            </a:r>
            <a:endParaRPr lang="zh-CN" altLang="en-US" sz="1800" b="1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62440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4"/>
          <p:cNvSpPr>
            <a:spLocks noChangeArrowheads="1"/>
          </p:cNvSpPr>
          <p:nvPr/>
        </p:nvSpPr>
        <p:spPr bwMode="auto">
          <a:xfrm>
            <a:off x="1" y="0"/>
            <a:ext cx="9176147" cy="151210"/>
          </a:xfrm>
          <a:prstGeom prst="rect">
            <a:avLst/>
          </a:pr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6083" name="任意多边形 211"/>
          <p:cNvSpPr>
            <a:spLocks noChangeArrowheads="1"/>
          </p:cNvSpPr>
          <p:nvPr/>
        </p:nvSpPr>
        <p:spPr bwMode="auto">
          <a:xfrm>
            <a:off x="-16669" y="4967288"/>
            <a:ext cx="9177338" cy="103585"/>
          </a:xfrm>
          <a:custGeom>
            <a:avLst/>
            <a:gdLst>
              <a:gd name="T0" fmla="*/ 6386222 w 12235444"/>
              <a:gd name="T1" fmla="*/ 0 h 168111"/>
              <a:gd name="T2" fmla="*/ 12245508 w 12235444"/>
              <a:gd name="T3" fmla="*/ 0 h 168111"/>
              <a:gd name="T4" fmla="*/ 12245508 w 12235444"/>
              <a:gd name="T5" fmla="*/ 19414 h 168111"/>
              <a:gd name="T6" fmla="*/ 6367243 w 12235444"/>
              <a:gd name="T7" fmla="*/ 19414 h 168111"/>
              <a:gd name="T8" fmla="*/ 6374801 w 12235444"/>
              <a:gd name="T9" fmla="*/ 18116 h 168111"/>
              <a:gd name="T10" fmla="*/ 6396299 w 12235444"/>
              <a:gd name="T11" fmla="*/ 5781 h 168111"/>
              <a:gd name="T12" fmla="*/ 0 w 12235444"/>
              <a:gd name="T13" fmla="*/ 0 h 168111"/>
              <a:gd name="T14" fmla="*/ 5859287 w 12235444"/>
              <a:gd name="T15" fmla="*/ 0 h 168111"/>
              <a:gd name="T16" fmla="*/ 5849212 w 12235444"/>
              <a:gd name="T17" fmla="*/ 5781 h 168111"/>
              <a:gd name="T18" fmla="*/ 5870706 w 12235444"/>
              <a:gd name="T19" fmla="*/ 18116 h 168111"/>
              <a:gd name="T20" fmla="*/ 5878262 w 12235444"/>
              <a:gd name="T21" fmla="*/ 19414 h 168111"/>
              <a:gd name="T22" fmla="*/ 0 w 12235444"/>
              <a:gd name="T23" fmla="*/ 19414 h 16811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235444" h="168111">
                <a:moveTo>
                  <a:pt x="6380972" y="0"/>
                </a:moveTo>
                <a:lnTo>
                  <a:pt x="12235444" y="0"/>
                </a:lnTo>
                <a:lnTo>
                  <a:pt x="12235444" y="168111"/>
                </a:lnTo>
                <a:lnTo>
                  <a:pt x="6362012" y="168111"/>
                </a:lnTo>
                <a:lnTo>
                  <a:pt x="6369561" y="156870"/>
                </a:lnTo>
                <a:cubicBezTo>
                  <a:pt x="6383392" y="124043"/>
                  <a:pt x="6391040" y="87951"/>
                  <a:pt x="6391040" y="50066"/>
                </a:cubicBezTo>
                <a:lnTo>
                  <a:pt x="6380972" y="0"/>
                </a:lnTo>
                <a:close/>
                <a:moveTo>
                  <a:pt x="0" y="0"/>
                </a:moveTo>
                <a:lnTo>
                  <a:pt x="5854471" y="0"/>
                </a:lnTo>
                <a:lnTo>
                  <a:pt x="5844402" y="50066"/>
                </a:lnTo>
                <a:cubicBezTo>
                  <a:pt x="5844402" y="87951"/>
                  <a:pt x="5852050" y="124043"/>
                  <a:pt x="5865881" y="156870"/>
                </a:cubicBezTo>
                <a:lnTo>
                  <a:pt x="5873431" y="168111"/>
                </a:lnTo>
                <a:lnTo>
                  <a:pt x="0" y="168111"/>
                </a:lnTo>
                <a:lnTo>
                  <a:pt x="0" y="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6084" name="Oval 5"/>
          <p:cNvSpPr>
            <a:spLocks noChangeArrowheads="1"/>
          </p:cNvSpPr>
          <p:nvPr/>
        </p:nvSpPr>
        <p:spPr bwMode="auto">
          <a:xfrm>
            <a:off x="4419600" y="4837510"/>
            <a:ext cx="304800" cy="305990"/>
          </a:xfrm>
          <a:prstGeom prst="ellipse">
            <a:avLst/>
          </a:pr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6085" name="矩形 4"/>
          <p:cNvSpPr>
            <a:spLocks noChangeArrowheads="1"/>
          </p:cNvSpPr>
          <p:nvPr/>
        </p:nvSpPr>
        <p:spPr bwMode="auto">
          <a:xfrm>
            <a:off x="4410076" y="4838700"/>
            <a:ext cx="25071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fld id="{11F42111-EF3C-45E6-BE80-2F4C523A1A08}" type="slidenum">
              <a:rPr lang="zh-CN" altLang="en-US" sz="15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pPr/>
              <a:t>3</a:t>
            </a:fld>
            <a:endParaRPr lang="zh-CN" altLang="en-US" sz="15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6089" name="组合 7"/>
          <p:cNvGrpSpPr>
            <a:grpSpLocks/>
          </p:cNvGrpSpPr>
          <p:nvPr/>
        </p:nvGrpSpPr>
        <p:grpSpPr bwMode="auto">
          <a:xfrm>
            <a:off x="88107" y="151210"/>
            <a:ext cx="794147" cy="794147"/>
            <a:chOff x="3517681" y="279400"/>
            <a:chExt cx="1770062" cy="1771650"/>
          </a:xfrm>
        </p:grpSpPr>
        <p:sp>
          <p:nvSpPr>
            <p:cNvPr id="46092" name="Oval 5"/>
            <p:cNvSpPr>
              <a:spLocks noChangeArrowheads="1"/>
            </p:cNvSpPr>
            <p:nvPr/>
          </p:nvSpPr>
          <p:spPr bwMode="auto">
            <a:xfrm>
              <a:off x="3517681" y="279400"/>
              <a:ext cx="1770062" cy="177165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093" name="Oval 6"/>
            <p:cNvSpPr>
              <a:spLocks noChangeArrowheads="1"/>
            </p:cNvSpPr>
            <p:nvPr/>
          </p:nvSpPr>
          <p:spPr bwMode="auto">
            <a:xfrm>
              <a:off x="4325938" y="1093788"/>
              <a:ext cx="155575" cy="1539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094" name="Freeform 7"/>
            <p:cNvSpPr>
              <a:spLocks noEditPoints="1"/>
            </p:cNvSpPr>
            <p:nvPr/>
          </p:nvSpPr>
          <p:spPr bwMode="auto">
            <a:xfrm>
              <a:off x="4114800" y="508000"/>
              <a:ext cx="577850" cy="1312863"/>
            </a:xfrm>
            <a:custGeom>
              <a:avLst/>
              <a:gdLst>
                <a:gd name="T0" fmla="*/ 2147483647 w 153"/>
                <a:gd name="T1" fmla="*/ 2147483647 h 348"/>
                <a:gd name="T2" fmla="*/ 0 w 153"/>
                <a:gd name="T3" fmla="*/ 2147483647 h 348"/>
                <a:gd name="T4" fmla="*/ 2147483647 w 153"/>
                <a:gd name="T5" fmla="*/ 0 h 348"/>
                <a:gd name="T6" fmla="*/ 2147483647 w 153"/>
                <a:gd name="T7" fmla="*/ 2147483647 h 348"/>
                <a:gd name="T8" fmla="*/ 2147483647 w 153"/>
                <a:gd name="T9" fmla="*/ 2147483647 h 348"/>
                <a:gd name="T10" fmla="*/ 2147483647 w 153"/>
                <a:gd name="T11" fmla="*/ 2147483647 h 348"/>
                <a:gd name="T12" fmla="*/ 2147483647 w 153"/>
                <a:gd name="T13" fmla="*/ 2147483647 h 348"/>
                <a:gd name="T14" fmla="*/ 2147483647 w 153"/>
                <a:gd name="T15" fmla="*/ 2147483647 h 348"/>
                <a:gd name="T16" fmla="*/ 2147483647 w 153"/>
                <a:gd name="T17" fmla="*/ 2147483647 h 348"/>
                <a:gd name="T18" fmla="*/ 2147483647 w 153"/>
                <a:gd name="T19" fmla="*/ 2147483647 h 3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" h="348">
                  <a:moveTo>
                    <a:pt x="77" y="348"/>
                  </a:moveTo>
                  <a:cubicBezTo>
                    <a:pt x="34" y="348"/>
                    <a:pt x="0" y="272"/>
                    <a:pt x="0" y="174"/>
                  </a:cubicBezTo>
                  <a:cubicBezTo>
                    <a:pt x="0" y="77"/>
                    <a:pt x="34" y="0"/>
                    <a:pt x="77" y="0"/>
                  </a:cubicBezTo>
                  <a:cubicBezTo>
                    <a:pt x="120" y="0"/>
                    <a:pt x="153" y="77"/>
                    <a:pt x="153" y="174"/>
                  </a:cubicBezTo>
                  <a:cubicBezTo>
                    <a:pt x="153" y="272"/>
                    <a:pt x="120" y="348"/>
                    <a:pt x="77" y="348"/>
                  </a:cubicBezTo>
                  <a:close/>
                  <a:moveTo>
                    <a:pt x="77" y="13"/>
                  </a:moveTo>
                  <a:cubicBezTo>
                    <a:pt x="42" y="13"/>
                    <a:pt x="13" y="87"/>
                    <a:pt x="13" y="174"/>
                  </a:cubicBezTo>
                  <a:cubicBezTo>
                    <a:pt x="13" y="262"/>
                    <a:pt x="42" y="336"/>
                    <a:pt x="77" y="336"/>
                  </a:cubicBezTo>
                  <a:cubicBezTo>
                    <a:pt x="111" y="336"/>
                    <a:pt x="141" y="262"/>
                    <a:pt x="141" y="174"/>
                  </a:cubicBezTo>
                  <a:cubicBezTo>
                    <a:pt x="141" y="87"/>
                    <a:pt x="111" y="13"/>
                    <a:pt x="77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095" name="Freeform 8"/>
            <p:cNvSpPr>
              <a:spLocks noEditPoints="1"/>
            </p:cNvSpPr>
            <p:nvPr/>
          </p:nvSpPr>
          <p:spPr bwMode="auto">
            <a:xfrm>
              <a:off x="3749675" y="877888"/>
              <a:ext cx="1312862" cy="577850"/>
            </a:xfrm>
            <a:custGeom>
              <a:avLst/>
              <a:gdLst>
                <a:gd name="T0" fmla="*/ 2147483647 w 348"/>
                <a:gd name="T1" fmla="*/ 2147483647 h 153"/>
                <a:gd name="T2" fmla="*/ 0 w 348"/>
                <a:gd name="T3" fmla="*/ 2147483647 h 153"/>
                <a:gd name="T4" fmla="*/ 2147483647 w 348"/>
                <a:gd name="T5" fmla="*/ 0 h 153"/>
                <a:gd name="T6" fmla="*/ 2147483647 w 348"/>
                <a:gd name="T7" fmla="*/ 2147483647 h 153"/>
                <a:gd name="T8" fmla="*/ 2147483647 w 348"/>
                <a:gd name="T9" fmla="*/ 2147483647 h 153"/>
                <a:gd name="T10" fmla="*/ 2147483647 w 348"/>
                <a:gd name="T11" fmla="*/ 2147483647 h 153"/>
                <a:gd name="T12" fmla="*/ 2147483647 w 348"/>
                <a:gd name="T13" fmla="*/ 2147483647 h 153"/>
                <a:gd name="T14" fmla="*/ 2147483647 w 348"/>
                <a:gd name="T15" fmla="*/ 2147483647 h 153"/>
                <a:gd name="T16" fmla="*/ 2147483647 w 348"/>
                <a:gd name="T17" fmla="*/ 2147483647 h 153"/>
                <a:gd name="T18" fmla="*/ 2147483647 w 348"/>
                <a:gd name="T19" fmla="*/ 2147483647 h 1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8" h="153">
                  <a:moveTo>
                    <a:pt x="174" y="153"/>
                  </a:moveTo>
                  <a:cubicBezTo>
                    <a:pt x="76" y="153"/>
                    <a:pt x="0" y="119"/>
                    <a:pt x="0" y="76"/>
                  </a:cubicBezTo>
                  <a:cubicBezTo>
                    <a:pt x="0" y="33"/>
                    <a:pt x="76" y="0"/>
                    <a:pt x="174" y="0"/>
                  </a:cubicBezTo>
                  <a:cubicBezTo>
                    <a:pt x="271" y="0"/>
                    <a:pt x="348" y="33"/>
                    <a:pt x="348" y="76"/>
                  </a:cubicBezTo>
                  <a:cubicBezTo>
                    <a:pt x="348" y="119"/>
                    <a:pt x="271" y="153"/>
                    <a:pt x="174" y="153"/>
                  </a:cubicBezTo>
                  <a:close/>
                  <a:moveTo>
                    <a:pt x="174" y="12"/>
                  </a:moveTo>
                  <a:cubicBezTo>
                    <a:pt x="86" y="12"/>
                    <a:pt x="12" y="42"/>
                    <a:pt x="12" y="76"/>
                  </a:cubicBezTo>
                  <a:cubicBezTo>
                    <a:pt x="12" y="111"/>
                    <a:pt x="86" y="140"/>
                    <a:pt x="174" y="140"/>
                  </a:cubicBezTo>
                  <a:cubicBezTo>
                    <a:pt x="261" y="140"/>
                    <a:pt x="335" y="111"/>
                    <a:pt x="335" y="76"/>
                  </a:cubicBezTo>
                  <a:cubicBezTo>
                    <a:pt x="335" y="42"/>
                    <a:pt x="261" y="12"/>
                    <a:pt x="174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096" name="Freeform 9"/>
            <p:cNvSpPr>
              <a:spLocks noEditPoints="1"/>
            </p:cNvSpPr>
            <p:nvPr/>
          </p:nvSpPr>
          <p:spPr bwMode="auto">
            <a:xfrm>
              <a:off x="3881438" y="655638"/>
              <a:ext cx="1047750" cy="1019175"/>
            </a:xfrm>
            <a:custGeom>
              <a:avLst/>
              <a:gdLst>
                <a:gd name="T0" fmla="*/ 2147483647 w 278"/>
                <a:gd name="T1" fmla="*/ 2147483647 h 270"/>
                <a:gd name="T2" fmla="*/ 2147483647 w 278"/>
                <a:gd name="T3" fmla="*/ 2147483647 h 270"/>
                <a:gd name="T4" fmla="*/ 2147483647 w 278"/>
                <a:gd name="T5" fmla="*/ 2147483647 h 270"/>
                <a:gd name="T6" fmla="*/ 2147483647 w 278"/>
                <a:gd name="T7" fmla="*/ 2147483647 h 270"/>
                <a:gd name="T8" fmla="*/ 2147483647 w 278"/>
                <a:gd name="T9" fmla="*/ 0 h 270"/>
                <a:gd name="T10" fmla="*/ 2147483647 w 278"/>
                <a:gd name="T11" fmla="*/ 2147483647 h 270"/>
                <a:gd name="T12" fmla="*/ 2147483647 w 278"/>
                <a:gd name="T13" fmla="*/ 2147483647 h 270"/>
                <a:gd name="T14" fmla="*/ 2147483647 w 278"/>
                <a:gd name="T15" fmla="*/ 2147483647 h 270"/>
                <a:gd name="T16" fmla="*/ 2147483647 w 278"/>
                <a:gd name="T17" fmla="*/ 2147483647 h 270"/>
                <a:gd name="T18" fmla="*/ 2147483647 w 278"/>
                <a:gd name="T19" fmla="*/ 2147483647 h 270"/>
                <a:gd name="T20" fmla="*/ 2147483647 w 278"/>
                <a:gd name="T21" fmla="*/ 2147483647 h 270"/>
                <a:gd name="T22" fmla="*/ 2147483647 w 278"/>
                <a:gd name="T23" fmla="*/ 2147483647 h 270"/>
                <a:gd name="T24" fmla="*/ 2147483647 w 278"/>
                <a:gd name="T25" fmla="*/ 2147483647 h 270"/>
                <a:gd name="T26" fmla="*/ 2147483647 w 278"/>
                <a:gd name="T27" fmla="*/ 2147483647 h 270"/>
                <a:gd name="T28" fmla="*/ 2147483647 w 278"/>
                <a:gd name="T29" fmla="*/ 2147483647 h 270"/>
                <a:gd name="T30" fmla="*/ 2147483647 w 278"/>
                <a:gd name="T31" fmla="*/ 2147483647 h 270"/>
                <a:gd name="T32" fmla="*/ 2147483647 w 278"/>
                <a:gd name="T33" fmla="*/ 2147483647 h 270"/>
                <a:gd name="T34" fmla="*/ 2147483647 w 278"/>
                <a:gd name="T35" fmla="*/ 2147483647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229" y="270"/>
                  </a:moveTo>
                  <a:cubicBezTo>
                    <a:pt x="190" y="270"/>
                    <a:pt x="134" y="238"/>
                    <a:pt x="85" y="189"/>
                  </a:cubicBezTo>
                  <a:cubicBezTo>
                    <a:pt x="52" y="157"/>
                    <a:pt x="27" y="121"/>
                    <a:pt x="14" y="89"/>
                  </a:cubicBezTo>
                  <a:cubicBezTo>
                    <a:pt x="0" y="55"/>
                    <a:pt x="0" y="27"/>
                    <a:pt x="16" y="12"/>
                  </a:cubicBezTo>
                  <a:cubicBezTo>
                    <a:pt x="24" y="4"/>
                    <a:pt x="35" y="0"/>
                    <a:pt x="48" y="0"/>
                  </a:cubicBezTo>
                  <a:cubicBezTo>
                    <a:pt x="87" y="0"/>
                    <a:pt x="144" y="32"/>
                    <a:pt x="193" y="81"/>
                  </a:cubicBezTo>
                  <a:cubicBezTo>
                    <a:pt x="225" y="113"/>
                    <a:pt x="250" y="149"/>
                    <a:pt x="264" y="182"/>
                  </a:cubicBezTo>
                  <a:cubicBezTo>
                    <a:pt x="278" y="216"/>
                    <a:pt x="277" y="243"/>
                    <a:pt x="262" y="258"/>
                  </a:cubicBezTo>
                  <a:cubicBezTo>
                    <a:pt x="254" y="266"/>
                    <a:pt x="243" y="270"/>
                    <a:pt x="229" y="270"/>
                  </a:cubicBezTo>
                  <a:close/>
                  <a:moveTo>
                    <a:pt x="48" y="13"/>
                  </a:moveTo>
                  <a:cubicBezTo>
                    <a:pt x="38" y="13"/>
                    <a:pt x="30" y="16"/>
                    <a:pt x="25" y="21"/>
                  </a:cubicBezTo>
                  <a:cubicBezTo>
                    <a:pt x="13" y="32"/>
                    <a:pt x="14" y="55"/>
                    <a:pt x="26" y="84"/>
                  </a:cubicBezTo>
                  <a:cubicBezTo>
                    <a:pt x="38" y="115"/>
                    <a:pt x="62" y="149"/>
                    <a:pt x="94" y="180"/>
                  </a:cubicBezTo>
                  <a:cubicBezTo>
                    <a:pt x="140" y="227"/>
                    <a:pt x="194" y="258"/>
                    <a:pt x="229" y="258"/>
                  </a:cubicBezTo>
                  <a:cubicBezTo>
                    <a:pt x="239" y="258"/>
                    <a:pt x="247" y="255"/>
                    <a:pt x="253" y="249"/>
                  </a:cubicBezTo>
                  <a:cubicBezTo>
                    <a:pt x="264" y="238"/>
                    <a:pt x="264" y="215"/>
                    <a:pt x="252" y="186"/>
                  </a:cubicBezTo>
                  <a:cubicBezTo>
                    <a:pt x="239" y="155"/>
                    <a:pt x="215" y="121"/>
                    <a:pt x="184" y="90"/>
                  </a:cubicBezTo>
                  <a:cubicBezTo>
                    <a:pt x="138" y="44"/>
                    <a:pt x="83" y="13"/>
                    <a:pt x="48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097" name="Freeform 10"/>
            <p:cNvSpPr>
              <a:spLocks noEditPoints="1"/>
            </p:cNvSpPr>
            <p:nvPr/>
          </p:nvSpPr>
          <p:spPr bwMode="auto">
            <a:xfrm>
              <a:off x="3881438" y="655638"/>
              <a:ext cx="1047750" cy="1019175"/>
            </a:xfrm>
            <a:custGeom>
              <a:avLst/>
              <a:gdLst>
                <a:gd name="T0" fmla="*/ 2147483647 w 278"/>
                <a:gd name="T1" fmla="*/ 2147483647 h 270"/>
                <a:gd name="T2" fmla="*/ 2147483647 w 278"/>
                <a:gd name="T3" fmla="*/ 2147483647 h 270"/>
                <a:gd name="T4" fmla="*/ 2147483647 w 278"/>
                <a:gd name="T5" fmla="*/ 2147483647 h 270"/>
                <a:gd name="T6" fmla="*/ 2147483647 w 278"/>
                <a:gd name="T7" fmla="*/ 2147483647 h 270"/>
                <a:gd name="T8" fmla="*/ 2147483647 w 278"/>
                <a:gd name="T9" fmla="*/ 0 h 270"/>
                <a:gd name="T10" fmla="*/ 2147483647 w 278"/>
                <a:gd name="T11" fmla="*/ 2147483647 h 270"/>
                <a:gd name="T12" fmla="*/ 2147483647 w 278"/>
                <a:gd name="T13" fmla="*/ 2147483647 h 270"/>
                <a:gd name="T14" fmla="*/ 2147483647 w 278"/>
                <a:gd name="T15" fmla="*/ 2147483647 h 270"/>
                <a:gd name="T16" fmla="*/ 2147483647 w 278"/>
                <a:gd name="T17" fmla="*/ 2147483647 h 270"/>
                <a:gd name="T18" fmla="*/ 2147483647 w 278"/>
                <a:gd name="T19" fmla="*/ 2147483647 h 270"/>
                <a:gd name="T20" fmla="*/ 2147483647 w 278"/>
                <a:gd name="T21" fmla="*/ 2147483647 h 270"/>
                <a:gd name="T22" fmla="*/ 2147483647 w 278"/>
                <a:gd name="T23" fmla="*/ 2147483647 h 270"/>
                <a:gd name="T24" fmla="*/ 2147483647 w 278"/>
                <a:gd name="T25" fmla="*/ 2147483647 h 270"/>
                <a:gd name="T26" fmla="*/ 2147483647 w 278"/>
                <a:gd name="T27" fmla="*/ 2147483647 h 270"/>
                <a:gd name="T28" fmla="*/ 2147483647 w 278"/>
                <a:gd name="T29" fmla="*/ 2147483647 h 270"/>
                <a:gd name="T30" fmla="*/ 2147483647 w 278"/>
                <a:gd name="T31" fmla="*/ 2147483647 h 270"/>
                <a:gd name="T32" fmla="*/ 2147483647 w 278"/>
                <a:gd name="T33" fmla="*/ 2147483647 h 270"/>
                <a:gd name="T34" fmla="*/ 2147483647 w 278"/>
                <a:gd name="T35" fmla="*/ 2147483647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48" y="270"/>
                  </a:moveTo>
                  <a:cubicBezTo>
                    <a:pt x="35" y="270"/>
                    <a:pt x="24" y="266"/>
                    <a:pt x="16" y="258"/>
                  </a:cubicBezTo>
                  <a:cubicBezTo>
                    <a:pt x="0" y="243"/>
                    <a:pt x="0" y="216"/>
                    <a:pt x="14" y="182"/>
                  </a:cubicBezTo>
                  <a:cubicBezTo>
                    <a:pt x="27" y="149"/>
                    <a:pt x="52" y="113"/>
                    <a:pt x="85" y="81"/>
                  </a:cubicBezTo>
                  <a:cubicBezTo>
                    <a:pt x="134" y="32"/>
                    <a:pt x="190" y="0"/>
                    <a:pt x="229" y="0"/>
                  </a:cubicBezTo>
                  <a:cubicBezTo>
                    <a:pt x="243" y="0"/>
                    <a:pt x="254" y="4"/>
                    <a:pt x="262" y="12"/>
                  </a:cubicBezTo>
                  <a:cubicBezTo>
                    <a:pt x="277" y="27"/>
                    <a:pt x="278" y="55"/>
                    <a:pt x="264" y="89"/>
                  </a:cubicBezTo>
                  <a:cubicBezTo>
                    <a:pt x="250" y="121"/>
                    <a:pt x="225" y="157"/>
                    <a:pt x="193" y="189"/>
                  </a:cubicBezTo>
                  <a:cubicBezTo>
                    <a:pt x="144" y="238"/>
                    <a:pt x="87" y="270"/>
                    <a:pt x="48" y="270"/>
                  </a:cubicBezTo>
                  <a:close/>
                  <a:moveTo>
                    <a:pt x="229" y="13"/>
                  </a:moveTo>
                  <a:cubicBezTo>
                    <a:pt x="194" y="13"/>
                    <a:pt x="140" y="44"/>
                    <a:pt x="94" y="90"/>
                  </a:cubicBezTo>
                  <a:cubicBezTo>
                    <a:pt x="62" y="121"/>
                    <a:pt x="38" y="155"/>
                    <a:pt x="26" y="186"/>
                  </a:cubicBezTo>
                  <a:cubicBezTo>
                    <a:pt x="14" y="215"/>
                    <a:pt x="13" y="238"/>
                    <a:pt x="25" y="249"/>
                  </a:cubicBezTo>
                  <a:cubicBezTo>
                    <a:pt x="30" y="255"/>
                    <a:pt x="38" y="258"/>
                    <a:pt x="48" y="258"/>
                  </a:cubicBezTo>
                  <a:cubicBezTo>
                    <a:pt x="83" y="258"/>
                    <a:pt x="138" y="227"/>
                    <a:pt x="184" y="180"/>
                  </a:cubicBezTo>
                  <a:cubicBezTo>
                    <a:pt x="215" y="149"/>
                    <a:pt x="239" y="115"/>
                    <a:pt x="252" y="84"/>
                  </a:cubicBezTo>
                  <a:cubicBezTo>
                    <a:pt x="264" y="55"/>
                    <a:pt x="264" y="32"/>
                    <a:pt x="253" y="21"/>
                  </a:cubicBezTo>
                  <a:cubicBezTo>
                    <a:pt x="247" y="16"/>
                    <a:pt x="239" y="13"/>
                    <a:pt x="229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46090" name="图片 15" descr="http://imgsrc.baidu.com/forum/w%3D580/sign=f149dfa3b07eca80120539efa1229712/dfaf50086e061d9549234eb87bf40ad163d9ca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1225154"/>
            <a:ext cx="3571875" cy="267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91" name="矩形 17"/>
          <p:cNvSpPr>
            <a:spLocks noChangeArrowheads="1"/>
          </p:cNvSpPr>
          <p:nvPr/>
        </p:nvSpPr>
        <p:spPr bwMode="auto">
          <a:xfrm>
            <a:off x="2027635" y="4110038"/>
            <a:ext cx="5370909" cy="391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sz="2100" b="1" dirty="0">
                <a:latin typeface="微软雅黑" pitchFamily="34" charset="-122"/>
                <a:ea typeface="微软雅黑" pitchFamily="34" charset="-122"/>
              </a:rPr>
              <a:t>这个圆代表了人类知识的范畴</a:t>
            </a:r>
            <a:endParaRPr lang="zh-CN" altLang="zh-CN" sz="21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10336" y="503908"/>
            <a:ext cx="5955476" cy="5455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750"/>
              </a:lnSpc>
              <a:defRPr/>
            </a:pPr>
            <a:r>
              <a:rPr lang="zh-CN" altLang="en-US" sz="2800" b="1" dirty="0" smtClean="0">
                <a:solidFill>
                  <a:srgbClr val="064FBA"/>
                </a:solidFill>
                <a:latin typeface="Corbel" pitchFamily="34" charset="0"/>
                <a:ea typeface="方正兰亭黑_GBK" pitchFamily="2" charset="-122"/>
                <a:sym typeface="方正大黑简体" pitchFamily="2" charset="-122"/>
              </a:rPr>
              <a:t>对科学考察（科研实践）活动的认识</a:t>
            </a:r>
            <a:endParaRPr lang="zh-CN" altLang="en-US" sz="2800" b="1" dirty="0">
              <a:solidFill>
                <a:srgbClr val="064FBA"/>
              </a:solidFill>
              <a:latin typeface="Corbel" pitchFamily="34" charset="0"/>
              <a:ea typeface="方正兰亭黑_GBK" pitchFamily="2" charset="-122"/>
              <a:sym typeface="方正大黑简体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60174" y="4609394"/>
            <a:ext cx="244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素材据十二中李婷婷老师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369979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4"/>
          <p:cNvSpPr>
            <a:spLocks noChangeArrowheads="1"/>
          </p:cNvSpPr>
          <p:nvPr/>
        </p:nvSpPr>
        <p:spPr bwMode="auto">
          <a:xfrm>
            <a:off x="1" y="0"/>
            <a:ext cx="9176147" cy="151210"/>
          </a:xfrm>
          <a:prstGeom prst="rect">
            <a:avLst/>
          </a:pr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7107" name="任意多边形 211"/>
          <p:cNvSpPr>
            <a:spLocks noChangeArrowheads="1"/>
          </p:cNvSpPr>
          <p:nvPr/>
        </p:nvSpPr>
        <p:spPr bwMode="auto">
          <a:xfrm>
            <a:off x="-16669" y="4967288"/>
            <a:ext cx="9177338" cy="103585"/>
          </a:xfrm>
          <a:custGeom>
            <a:avLst/>
            <a:gdLst>
              <a:gd name="T0" fmla="*/ 6386222 w 12235444"/>
              <a:gd name="T1" fmla="*/ 0 h 168111"/>
              <a:gd name="T2" fmla="*/ 12245508 w 12235444"/>
              <a:gd name="T3" fmla="*/ 0 h 168111"/>
              <a:gd name="T4" fmla="*/ 12245508 w 12235444"/>
              <a:gd name="T5" fmla="*/ 19414 h 168111"/>
              <a:gd name="T6" fmla="*/ 6367243 w 12235444"/>
              <a:gd name="T7" fmla="*/ 19414 h 168111"/>
              <a:gd name="T8" fmla="*/ 6374801 w 12235444"/>
              <a:gd name="T9" fmla="*/ 18116 h 168111"/>
              <a:gd name="T10" fmla="*/ 6396299 w 12235444"/>
              <a:gd name="T11" fmla="*/ 5781 h 168111"/>
              <a:gd name="T12" fmla="*/ 0 w 12235444"/>
              <a:gd name="T13" fmla="*/ 0 h 168111"/>
              <a:gd name="T14" fmla="*/ 5859287 w 12235444"/>
              <a:gd name="T15" fmla="*/ 0 h 168111"/>
              <a:gd name="T16" fmla="*/ 5849212 w 12235444"/>
              <a:gd name="T17" fmla="*/ 5781 h 168111"/>
              <a:gd name="T18" fmla="*/ 5870706 w 12235444"/>
              <a:gd name="T19" fmla="*/ 18116 h 168111"/>
              <a:gd name="T20" fmla="*/ 5878262 w 12235444"/>
              <a:gd name="T21" fmla="*/ 19414 h 168111"/>
              <a:gd name="T22" fmla="*/ 0 w 12235444"/>
              <a:gd name="T23" fmla="*/ 19414 h 16811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235444" h="168111">
                <a:moveTo>
                  <a:pt x="6380972" y="0"/>
                </a:moveTo>
                <a:lnTo>
                  <a:pt x="12235444" y="0"/>
                </a:lnTo>
                <a:lnTo>
                  <a:pt x="12235444" y="168111"/>
                </a:lnTo>
                <a:lnTo>
                  <a:pt x="6362012" y="168111"/>
                </a:lnTo>
                <a:lnTo>
                  <a:pt x="6369561" y="156870"/>
                </a:lnTo>
                <a:cubicBezTo>
                  <a:pt x="6383392" y="124043"/>
                  <a:pt x="6391040" y="87951"/>
                  <a:pt x="6391040" y="50066"/>
                </a:cubicBezTo>
                <a:lnTo>
                  <a:pt x="6380972" y="0"/>
                </a:lnTo>
                <a:close/>
                <a:moveTo>
                  <a:pt x="0" y="0"/>
                </a:moveTo>
                <a:lnTo>
                  <a:pt x="5854471" y="0"/>
                </a:lnTo>
                <a:lnTo>
                  <a:pt x="5844402" y="50066"/>
                </a:lnTo>
                <a:cubicBezTo>
                  <a:pt x="5844402" y="87951"/>
                  <a:pt x="5852050" y="124043"/>
                  <a:pt x="5865881" y="156870"/>
                </a:cubicBezTo>
                <a:lnTo>
                  <a:pt x="5873431" y="168111"/>
                </a:lnTo>
                <a:lnTo>
                  <a:pt x="0" y="168111"/>
                </a:lnTo>
                <a:lnTo>
                  <a:pt x="0" y="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7108" name="Oval 5"/>
          <p:cNvSpPr>
            <a:spLocks noChangeArrowheads="1"/>
          </p:cNvSpPr>
          <p:nvPr/>
        </p:nvSpPr>
        <p:spPr bwMode="auto">
          <a:xfrm>
            <a:off x="4419600" y="4837510"/>
            <a:ext cx="304800" cy="305990"/>
          </a:xfrm>
          <a:prstGeom prst="ellipse">
            <a:avLst/>
          </a:pr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7109" name="矩形 4"/>
          <p:cNvSpPr>
            <a:spLocks noChangeArrowheads="1"/>
          </p:cNvSpPr>
          <p:nvPr/>
        </p:nvSpPr>
        <p:spPr bwMode="auto">
          <a:xfrm>
            <a:off x="4410076" y="4838700"/>
            <a:ext cx="25071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fld id="{B30412A1-3A2A-434C-B4F2-C026DDCAA445}" type="slidenum">
              <a:rPr lang="zh-CN" altLang="en-US" sz="15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pPr/>
              <a:t>4</a:t>
            </a:fld>
            <a:endParaRPr lang="zh-CN" altLang="en-US" sz="15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7113" name="组合 7"/>
          <p:cNvGrpSpPr>
            <a:grpSpLocks/>
          </p:cNvGrpSpPr>
          <p:nvPr/>
        </p:nvGrpSpPr>
        <p:grpSpPr bwMode="auto">
          <a:xfrm>
            <a:off x="88107" y="151210"/>
            <a:ext cx="794147" cy="794147"/>
            <a:chOff x="3517681" y="279400"/>
            <a:chExt cx="1770062" cy="1771650"/>
          </a:xfrm>
        </p:grpSpPr>
        <p:sp>
          <p:nvSpPr>
            <p:cNvPr id="47116" name="Oval 5"/>
            <p:cNvSpPr>
              <a:spLocks noChangeArrowheads="1"/>
            </p:cNvSpPr>
            <p:nvPr/>
          </p:nvSpPr>
          <p:spPr bwMode="auto">
            <a:xfrm>
              <a:off x="3517681" y="279400"/>
              <a:ext cx="1770062" cy="177165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17" name="Oval 6"/>
            <p:cNvSpPr>
              <a:spLocks noChangeArrowheads="1"/>
            </p:cNvSpPr>
            <p:nvPr/>
          </p:nvSpPr>
          <p:spPr bwMode="auto">
            <a:xfrm>
              <a:off x="4325938" y="1093788"/>
              <a:ext cx="155575" cy="1539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18" name="Freeform 7"/>
            <p:cNvSpPr>
              <a:spLocks noEditPoints="1"/>
            </p:cNvSpPr>
            <p:nvPr/>
          </p:nvSpPr>
          <p:spPr bwMode="auto">
            <a:xfrm>
              <a:off x="4114800" y="508000"/>
              <a:ext cx="577850" cy="1312863"/>
            </a:xfrm>
            <a:custGeom>
              <a:avLst/>
              <a:gdLst>
                <a:gd name="T0" fmla="*/ 2147483647 w 153"/>
                <a:gd name="T1" fmla="*/ 2147483647 h 348"/>
                <a:gd name="T2" fmla="*/ 0 w 153"/>
                <a:gd name="T3" fmla="*/ 2147483647 h 348"/>
                <a:gd name="T4" fmla="*/ 2147483647 w 153"/>
                <a:gd name="T5" fmla="*/ 0 h 348"/>
                <a:gd name="T6" fmla="*/ 2147483647 w 153"/>
                <a:gd name="T7" fmla="*/ 2147483647 h 348"/>
                <a:gd name="T8" fmla="*/ 2147483647 w 153"/>
                <a:gd name="T9" fmla="*/ 2147483647 h 348"/>
                <a:gd name="T10" fmla="*/ 2147483647 w 153"/>
                <a:gd name="T11" fmla="*/ 2147483647 h 348"/>
                <a:gd name="T12" fmla="*/ 2147483647 w 153"/>
                <a:gd name="T13" fmla="*/ 2147483647 h 348"/>
                <a:gd name="T14" fmla="*/ 2147483647 w 153"/>
                <a:gd name="T15" fmla="*/ 2147483647 h 348"/>
                <a:gd name="T16" fmla="*/ 2147483647 w 153"/>
                <a:gd name="T17" fmla="*/ 2147483647 h 348"/>
                <a:gd name="T18" fmla="*/ 2147483647 w 153"/>
                <a:gd name="T19" fmla="*/ 2147483647 h 3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" h="348">
                  <a:moveTo>
                    <a:pt x="77" y="348"/>
                  </a:moveTo>
                  <a:cubicBezTo>
                    <a:pt x="34" y="348"/>
                    <a:pt x="0" y="272"/>
                    <a:pt x="0" y="174"/>
                  </a:cubicBezTo>
                  <a:cubicBezTo>
                    <a:pt x="0" y="77"/>
                    <a:pt x="34" y="0"/>
                    <a:pt x="77" y="0"/>
                  </a:cubicBezTo>
                  <a:cubicBezTo>
                    <a:pt x="120" y="0"/>
                    <a:pt x="153" y="77"/>
                    <a:pt x="153" y="174"/>
                  </a:cubicBezTo>
                  <a:cubicBezTo>
                    <a:pt x="153" y="272"/>
                    <a:pt x="120" y="348"/>
                    <a:pt x="77" y="348"/>
                  </a:cubicBezTo>
                  <a:close/>
                  <a:moveTo>
                    <a:pt x="77" y="13"/>
                  </a:moveTo>
                  <a:cubicBezTo>
                    <a:pt x="42" y="13"/>
                    <a:pt x="13" y="87"/>
                    <a:pt x="13" y="174"/>
                  </a:cubicBezTo>
                  <a:cubicBezTo>
                    <a:pt x="13" y="262"/>
                    <a:pt x="42" y="336"/>
                    <a:pt x="77" y="336"/>
                  </a:cubicBezTo>
                  <a:cubicBezTo>
                    <a:pt x="111" y="336"/>
                    <a:pt x="141" y="262"/>
                    <a:pt x="141" y="174"/>
                  </a:cubicBezTo>
                  <a:cubicBezTo>
                    <a:pt x="141" y="87"/>
                    <a:pt x="111" y="13"/>
                    <a:pt x="77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19" name="Freeform 8"/>
            <p:cNvSpPr>
              <a:spLocks noEditPoints="1"/>
            </p:cNvSpPr>
            <p:nvPr/>
          </p:nvSpPr>
          <p:spPr bwMode="auto">
            <a:xfrm>
              <a:off x="3749675" y="877888"/>
              <a:ext cx="1312862" cy="577850"/>
            </a:xfrm>
            <a:custGeom>
              <a:avLst/>
              <a:gdLst>
                <a:gd name="T0" fmla="*/ 2147483647 w 348"/>
                <a:gd name="T1" fmla="*/ 2147483647 h 153"/>
                <a:gd name="T2" fmla="*/ 0 w 348"/>
                <a:gd name="T3" fmla="*/ 2147483647 h 153"/>
                <a:gd name="T4" fmla="*/ 2147483647 w 348"/>
                <a:gd name="T5" fmla="*/ 0 h 153"/>
                <a:gd name="T6" fmla="*/ 2147483647 w 348"/>
                <a:gd name="T7" fmla="*/ 2147483647 h 153"/>
                <a:gd name="T8" fmla="*/ 2147483647 w 348"/>
                <a:gd name="T9" fmla="*/ 2147483647 h 153"/>
                <a:gd name="T10" fmla="*/ 2147483647 w 348"/>
                <a:gd name="T11" fmla="*/ 2147483647 h 153"/>
                <a:gd name="T12" fmla="*/ 2147483647 w 348"/>
                <a:gd name="T13" fmla="*/ 2147483647 h 153"/>
                <a:gd name="T14" fmla="*/ 2147483647 w 348"/>
                <a:gd name="T15" fmla="*/ 2147483647 h 153"/>
                <a:gd name="T16" fmla="*/ 2147483647 w 348"/>
                <a:gd name="T17" fmla="*/ 2147483647 h 153"/>
                <a:gd name="T18" fmla="*/ 2147483647 w 348"/>
                <a:gd name="T19" fmla="*/ 2147483647 h 1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8" h="153">
                  <a:moveTo>
                    <a:pt x="174" y="153"/>
                  </a:moveTo>
                  <a:cubicBezTo>
                    <a:pt x="76" y="153"/>
                    <a:pt x="0" y="119"/>
                    <a:pt x="0" y="76"/>
                  </a:cubicBezTo>
                  <a:cubicBezTo>
                    <a:pt x="0" y="33"/>
                    <a:pt x="76" y="0"/>
                    <a:pt x="174" y="0"/>
                  </a:cubicBezTo>
                  <a:cubicBezTo>
                    <a:pt x="271" y="0"/>
                    <a:pt x="348" y="33"/>
                    <a:pt x="348" y="76"/>
                  </a:cubicBezTo>
                  <a:cubicBezTo>
                    <a:pt x="348" y="119"/>
                    <a:pt x="271" y="153"/>
                    <a:pt x="174" y="153"/>
                  </a:cubicBezTo>
                  <a:close/>
                  <a:moveTo>
                    <a:pt x="174" y="12"/>
                  </a:moveTo>
                  <a:cubicBezTo>
                    <a:pt x="86" y="12"/>
                    <a:pt x="12" y="42"/>
                    <a:pt x="12" y="76"/>
                  </a:cubicBezTo>
                  <a:cubicBezTo>
                    <a:pt x="12" y="111"/>
                    <a:pt x="86" y="140"/>
                    <a:pt x="174" y="140"/>
                  </a:cubicBezTo>
                  <a:cubicBezTo>
                    <a:pt x="261" y="140"/>
                    <a:pt x="335" y="111"/>
                    <a:pt x="335" y="76"/>
                  </a:cubicBezTo>
                  <a:cubicBezTo>
                    <a:pt x="335" y="42"/>
                    <a:pt x="261" y="12"/>
                    <a:pt x="174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20" name="Freeform 9"/>
            <p:cNvSpPr>
              <a:spLocks noEditPoints="1"/>
            </p:cNvSpPr>
            <p:nvPr/>
          </p:nvSpPr>
          <p:spPr bwMode="auto">
            <a:xfrm>
              <a:off x="3881438" y="655638"/>
              <a:ext cx="1047750" cy="1019175"/>
            </a:xfrm>
            <a:custGeom>
              <a:avLst/>
              <a:gdLst>
                <a:gd name="T0" fmla="*/ 2147483647 w 278"/>
                <a:gd name="T1" fmla="*/ 2147483647 h 270"/>
                <a:gd name="T2" fmla="*/ 2147483647 w 278"/>
                <a:gd name="T3" fmla="*/ 2147483647 h 270"/>
                <a:gd name="T4" fmla="*/ 2147483647 w 278"/>
                <a:gd name="T5" fmla="*/ 2147483647 h 270"/>
                <a:gd name="T6" fmla="*/ 2147483647 w 278"/>
                <a:gd name="T7" fmla="*/ 2147483647 h 270"/>
                <a:gd name="T8" fmla="*/ 2147483647 w 278"/>
                <a:gd name="T9" fmla="*/ 0 h 270"/>
                <a:gd name="T10" fmla="*/ 2147483647 w 278"/>
                <a:gd name="T11" fmla="*/ 2147483647 h 270"/>
                <a:gd name="T12" fmla="*/ 2147483647 w 278"/>
                <a:gd name="T13" fmla="*/ 2147483647 h 270"/>
                <a:gd name="T14" fmla="*/ 2147483647 w 278"/>
                <a:gd name="T15" fmla="*/ 2147483647 h 270"/>
                <a:gd name="T16" fmla="*/ 2147483647 w 278"/>
                <a:gd name="T17" fmla="*/ 2147483647 h 270"/>
                <a:gd name="T18" fmla="*/ 2147483647 w 278"/>
                <a:gd name="T19" fmla="*/ 2147483647 h 270"/>
                <a:gd name="T20" fmla="*/ 2147483647 w 278"/>
                <a:gd name="T21" fmla="*/ 2147483647 h 270"/>
                <a:gd name="T22" fmla="*/ 2147483647 w 278"/>
                <a:gd name="T23" fmla="*/ 2147483647 h 270"/>
                <a:gd name="T24" fmla="*/ 2147483647 w 278"/>
                <a:gd name="T25" fmla="*/ 2147483647 h 270"/>
                <a:gd name="T26" fmla="*/ 2147483647 w 278"/>
                <a:gd name="T27" fmla="*/ 2147483647 h 270"/>
                <a:gd name="T28" fmla="*/ 2147483647 w 278"/>
                <a:gd name="T29" fmla="*/ 2147483647 h 270"/>
                <a:gd name="T30" fmla="*/ 2147483647 w 278"/>
                <a:gd name="T31" fmla="*/ 2147483647 h 270"/>
                <a:gd name="T32" fmla="*/ 2147483647 w 278"/>
                <a:gd name="T33" fmla="*/ 2147483647 h 270"/>
                <a:gd name="T34" fmla="*/ 2147483647 w 278"/>
                <a:gd name="T35" fmla="*/ 2147483647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229" y="270"/>
                  </a:moveTo>
                  <a:cubicBezTo>
                    <a:pt x="190" y="270"/>
                    <a:pt x="134" y="238"/>
                    <a:pt x="85" y="189"/>
                  </a:cubicBezTo>
                  <a:cubicBezTo>
                    <a:pt x="52" y="157"/>
                    <a:pt x="27" y="121"/>
                    <a:pt x="14" y="89"/>
                  </a:cubicBezTo>
                  <a:cubicBezTo>
                    <a:pt x="0" y="55"/>
                    <a:pt x="0" y="27"/>
                    <a:pt x="16" y="12"/>
                  </a:cubicBezTo>
                  <a:cubicBezTo>
                    <a:pt x="24" y="4"/>
                    <a:pt x="35" y="0"/>
                    <a:pt x="48" y="0"/>
                  </a:cubicBezTo>
                  <a:cubicBezTo>
                    <a:pt x="87" y="0"/>
                    <a:pt x="144" y="32"/>
                    <a:pt x="193" y="81"/>
                  </a:cubicBezTo>
                  <a:cubicBezTo>
                    <a:pt x="225" y="113"/>
                    <a:pt x="250" y="149"/>
                    <a:pt x="264" y="182"/>
                  </a:cubicBezTo>
                  <a:cubicBezTo>
                    <a:pt x="278" y="216"/>
                    <a:pt x="277" y="243"/>
                    <a:pt x="262" y="258"/>
                  </a:cubicBezTo>
                  <a:cubicBezTo>
                    <a:pt x="254" y="266"/>
                    <a:pt x="243" y="270"/>
                    <a:pt x="229" y="270"/>
                  </a:cubicBezTo>
                  <a:close/>
                  <a:moveTo>
                    <a:pt x="48" y="13"/>
                  </a:moveTo>
                  <a:cubicBezTo>
                    <a:pt x="38" y="13"/>
                    <a:pt x="30" y="16"/>
                    <a:pt x="25" y="21"/>
                  </a:cubicBezTo>
                  <a:cubicBezTo>
                    <a:pt x="13" y="32"/>
                    <a:pt x="14" y="55"/>
                    <a:pt x="26" y="84"/>
                  </a:cubicBezTo>
                  <a:cubicBezTo>
                    <a:pt x="38" y="115"/>
                    <a:pt x="62" y="149"/>
                    <a:pt x="94" y="180"/>
                  </a:cubicBezTo>
                  <a:cubicBezTo>
                    <a:pt x="140" y="227"/>
                    <a:pt x="194" y="258"/>
                    <a:pt x="229" y="258"/>
                  </a:cubicBezTo>
                  <a:cubicBezTo>
                    <a:pt x="239" y="258"/>
                    <a:pt x="247" y="255"/>
                    <a:pt x="253" y="249"/>
                  </a:cubicBezTo>
                  <a:cubicBezTo>
                    <a:pt x="264" y="238"/>
                    <a:pt x="264" y="215"/>
                    <a:pt x="252" y="186"/>
                  </a:cubicBezTo>
                  <a:cubicBezTo>
                    <a:pt x="239" y="155"/>
                    <a:pt x="215" y="121"/>
                    <a:pt x="184" y="90"/>
                  </a:cubicBezTo>
                  <a:cubicBezTo>
                    <a:pt x="138" y="44"/>
                    <a:pt x="83" y="13"/>
                    <a:pt x="48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21" name="Freeform 10"/>
            <p:cNvSpPr>
              <a:spLocks noEditPoints="1"/>
            </p:cNvSpPr>
            <p:nvPr/>
          </p:nvSpPr>
          <p:spPr bwMode="auto">
            <a:xfrm>
              <a:off x="3881438" y="655638"/>
              <a:ext cx="1047750" cy="1019175"/>
            </a:xfrm>
            <a:custGeom>
              <a:avLst/>
              <a:gdLst>
                <a:gd name="T0" fmla="*/ 2147483647 w 278"/>
                <a:gd name="T1" fmla="*/ 2147483647 h 270"/>
                <a:gd name="T2" fmla="*/ 2147483647 w 278"/>
                <a:gd name="T3" fmla="*/ 2147483647 h 270"/>
                <a:gd name="T4" fmla="*/ 2147483647 w 278"/>
                <a:gd name="T5" fmla="*/ 2147483647 h 270"/>
                <a:gd name="T6" fmla="*/ 2147483647 w 278"/>
                <a:gd name="T7" fmla="*/ 2147483647 h 270"/>
                <a:gd name="T8" fmla="*/ 2147483647 w 278"/>
                <a:gd name="T9" fmla="*/ 0 h 270"/>
                <a:gd name="T10" fmla="*/ 2147483647 w 278"/>
                <a:gd name="T11" fmla="*/ 2147483647 h 270"/>
                <a:gd name="T12" fmla="*/ 2147483647 w 278"/>
                <a:gd name="T13" fmla="*/ 2147483647 h 270"/>
                <a:gd name="T14" fmla="*/ 2147483647 w 278"/>
                <a:gd name="T15" fmla="*/ 2147483647 h 270"/>
                <a:gd name="T16" fmla="*/ 2147483647 w 278"/>
                <a:gd name="T17" fmla="*/ 2147483647 h 270"/>
                <a:gd name="T18" fmla="*/ 2147483647 w 278"/>
                <a:gd name="T19" fmla="*/ 2147483647 h 270"/>
                <a:gd name="T20" fmla="*/ 2147483647 w 278"/>
                <a:gd name="T21" fmla="*/ 2147483647 h 270"/>
                <a:gd name="T22" fmla="*/ 2147483647 w 278"/>
                <a:gd name="T23" fmla="*/ 2147483647 h 270"/>
                <a:gd name="T24" fmla="*/ 2147483647 w 278"/>
                <a:gd name="T25" fmla="*/ 2147483647 h 270"/>
                <a:gd name="T26" fmla="*/ 2147483647 w 278"/>
                <a:gd name="T27" fmla="*/ 2147483647 h 270"/>
                <a:gd name="T28" fmla="*/ 2147483647 w 278"/>
                <a:gd name="T29" fmla="*/ 2147483647 h 270"/>
                <a:gd name="T30" fmla="*/ 2147483647 w 278"/>
                <a:gd name="T31" fmla="*/ 2147483647 h 270"/>
                <a:gd name="T32" fmla="*/ 2147483647 w 278"/>
                <a:gd name="T33" fmla="*/ 2147483647 h 270"/>
                <a:gd name="T34" fmla="*/ 2147483647 w 278"/>
                <a:gd name="T35" fmla="*/ 2147483647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48" y="270"/>
                  </a:moveTo>
                  <a:cubicBezTo>
                    <a:pt x="35" y="270"/>
                    <a:pt x="24" y="266"/>
                    <a:pt x="16" y="258"/>
                  </a:cubicBezTo>
                  <a:cubicBezTo>
                    <a:pt x="0" y="243"/>
                    <a:pt x="0" y="216"/>
                    <a:pt x="14" y="182"/>
                  </a:cubicBezTo>
                  <a:cubicBezTo>
                    <a:pt x="27" y="149"/>
                    <a:pt x="52" y="113"/>
                    <a:pt x="85" y="81"/>
                  </a:cubicBezTo>
                  <a:cubicBezTo>
                    <a:pt x="134" y="32"/>
                    <a:pt x="190" y="0"/>
                    <a:pt x="229" y="0"/>
                  </a:cubicBezTo>
                  <a:cubicBezTo>
                    <a:pt x="243" y="0"/>
                    <a:pt x="254" y="4"/>
                    <a:pt x="262" y="12"/>
                  </a:cubicBezTo>
                  <a:cubicBezTo>
                    <a:pt x="277" y="27"/>
                    <a:pt x="278" y="55"/>
                    <a:pt x="264" y="89"/>
                  </a:cubicBezTo>
                  <a:cubicBezTo>
                    <a:pt x="250" y="121"/>
                    <a:pt x="225" y="157"/>
                    <a:pt x="193" y="189"/>
                  </a:cubicBezTo>
                  <a:cubicBezTo>
                    <a:pt x="144" y="238"/>
                    <a:pt x="87" y="270"/>
                    <a:pt x="48" y="270"/>
                  </a:cubicBezTo>
                  <a:close/>
                  <a:moveTo>
                    <a:pt x="229" y="13"/>
                  </a:moveTo>
                  <a:cubicBezTo>
                    <a:pt x="194" y="13"/>
                    <a:pt x="140" y="44"/>
                    <a:pt x="94" y="90"/>
                  </a:cubicBezTo>
                  <a:cubicBezTo>
                    <a:pt x="62" y="121"/>
                    <a:pt x="38" y="155"/>
                    <a:pt x="26" y="186"/>
                  </a:cubicBezTo>
                  <a:cubicBezTo>
                    <a:pt x="14" y="215"/>
                    <a:pt x="13" y="238"/>
                    <a:pt x="25" y="249"/>
                  </a:cubicBezTo>
                  <a:cubicBezTo>
                    <a:pt x="30" y="255"/>
                    <a:pt x="38" y="258"/>
                    <a:pt x="48" y="258"/>
                  </a:cubicBezTo>
                  <a:cubicBezTo>
                    <a:pt x="83" y="258"/>
                    <a:pt x="138" y="227"/>
                    <a:pt x="184" y="180"/>
                  </a:cubicBezTo>
                  <a:cubicBezTo>
                    <a:pt x="215" y="149"/>
                    <a:pt x="239" y="115"/>
                    <a:pt x="252" y="84"/>
                  </a:cubicBezTo>
                  <a:cubicBezTo>
                    <a:pt x="264" y="55"/>
                    <a:pt x="264" y="32"/>
                    <a:pt x="253" y="21"/>
                  </a:cubicBezTo>
                  <a:cubicBezTo>
                    <a:pt x="247" y="16"/>
                    <a:pt x="239" y="13"/>
                    <a:pt x="229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7114" name="矩形 17"/>
          <p:cNvSpPr>
            <a:spLocks noChangeArrowheads="1"/>
          </p:cNvSpPr>
          <p:nvPr/>
        </p:nvSpPr>
        <p:spPr bwMode="auto">
          <a:xfrm>
            <a:off x="1047750" y="4092179"/>
            <a:ext cx="7217569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sz="2100" b="1">
                <a:latin typeface="微软雅黑" pitchFamily="34" charset="-122"/>
                <a:ea typeface="微软雅黑" pitchFamily="34" charset="-122"/>
              </a:rPr>
              <a:t>当你结束了小学的学习，你会明白这个圆中最基本的一部分</a:t>
            </a:r>
            <a:endParaRPr lang="zh-CN" altLang="zh-CN" sz="2100" b="1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7115" name="图片 18" descr="http://imgsrc.baidu.com/forum/w%3D580/sign=4f2f75a2b31bb0518f24b320067bda77/4d69833df8dcd1005cf981a1728b4710b8122f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1232298"/>
            <a:ext cx="3571875" cy="267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矩形 17"/>
          <p:cNvSpPr/>
          <p:nvPr/>
        </p:nvSpPr>
        <p:spPr>
          <a:xfrm>
            <a:off x="1610336" y="503908"/>
            <a:ext cx="5955476" cy="5455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750"/>
              </a:lnSpc>
              <a:defRPr/>
            </a:pPr>
            <a:r>
              <a:rPr lang="zh-CN" altLang="en-US" sz="2800" b="1" dirty="0" smtClean="0">
                <a:solidFill>
                  <a:srgbClr val="064FBA"/>
                </a:solidFill>
                <a:latin typeface="Corbel" pitchFamily="34" charset="0"/>
                <a:ea typeface="方正兰亭黑_GBK" pitchFamily="2" charset="-122"/>
                <a:sym typeface="方正大黑简体" pitchFamily="2" charset="-122"/>
              </a:rPr>
              <a:t>对科学考察（科研实践）活动的认识</a:t>
            </a:r>
            <a:endParaRPr lang="zh-CN" altLang="en-US" sz="2800" b="1" dirty="0">
              <a:solidFill>
                <a:srgbClr val="064FBA"/>
              </a:solidFill>
              <a:latin typeface="Corbel" pitchFamily="34" charset="0"/>
              <a:ea typeface="方正兰亭黑_GBK" pitchFamily="2" charset="-122"/>
              <a:sym typeface="方正大黑简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60174" y="4609394"/>
            <a:ext cx="244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素材据十二中李婷婷老师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939769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4"/>
          <p:cNvSpPr>
            <a:spLocks noChangeArrowheads="1"/>
          </p:cNvSpPr>
          <p:nvPr/>
        </p:nvSpPr>
        <p:spPr bwMode="auto">
          <a:xfrm>
            <a:off x="1" y="0"/>
            <a:ext cx="9176147" cy="151210"/>
          </a:xfrm>
          <a:prstGeom prst="rect">
            <a:avLst/>
          </a:pr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8131" name="任意多边形 211"/>
          <p:cNvSpPr>
            <a:spLocks noChangeArrowheads="1"/>
          </p:cNvSpPr>
          <p:nvPr/>
        </p:nvSpPr>
        <p:spPr bwMode="auto">
          <a:xfrm>
            <a:off x="-16669" y="4967288"/>
            <a:ext cx="9177338" cy="103585"/>
          </a:xfrm>
          <a:custGeom>
            <a:avLst/>
            <a:gdLst>
              <a:gd name="T0" fmla="*/ 6386222 w 12235444"/>
              <a:gd name="T1" fmla="*/ 0 h 168111"/>
              <a:gd name="T2" fmla="*/ 12245508 w 12235444"/>
              <a:gd name="T3" fmla="*/ 0 h 168111"/>
              <a:gd name="T4" fmla="*/ 12245508 w 12235444"/>
              <a:gd name="T5" fmla="*/ 19414 h 168111"/>
              <a:gd name="T6" fmla="*/ 6367243 w 12235444"/>
              <a:gd name="T7" fmla="*/ 19414 h 168111"/>
              <a:gd name="T8" fmla="*/ 6374801 w 12235444"/>
              <a:gd name="T9" fmla="*/ 18116 h 168111"/>
              <a:gd name="T10" fmla="*/ 6396299 w 12235444"/>
              <a:gd name="T11" fmla="*/ 5781 h 168111"/>
              <a:gd name="T12" fmla="*/ 0 w 12235444"/>
              <a:gd name="T13" fmla="*/ 0 h 168111"/>
              <a:gd name="T14" fmla="*/ 5859287 w 12235444"/>
              <a:gd name="T15" fmla="*/ 0 h 168111"/>
              <a:gd name="T16" fmla="*/ 5849212 w 12235444"/>
              <a:gd name="T17" fmla="*/ 5781 h 168111"/>
              <a:gd name="T18" fmla="*/ 5870706 w 12235444"/>
              <a:gd name="T19" fmla="*/ 18116 h 168111"/>
              <a:gd name="T20" fmla="*/ 5878262 w 12235444"/>
              <a:gd name="T21" fmla="*/ 19414 h 168111"/>
              <a:gd name="T22" fmla="*/ 0 w 12235444"/>
              <a:gd name="T23" fmla="*/ 19414 h 16811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235444" h="168111">
                <a:moveTo>
                  <a:pt x="6380972" y="0"/>
                </a:moveTo>
                <a:lnTo>
                  <a:pt x="12235444" y="0"/>
                </a:lnTo>
                <a:lnTo>
                  <a:pt x="12235444" y="168111"/>
                </a:lnTo>
                <a:lnTo>
                  <a:pt x="6362012" y="168111"/>
                </a:lnTo>
                <a:lnTo>
                  <a:pt x="6369561" y="156870"/>
                </a:lnTo>
                <a:cubicBezTo>
                  <a:pt x="6383392" y="124043"/>
                  <a:pt x="6391040" y="87951"/>
                  <a:pt x="6391040" y="50066"/>
                </a:cubicBezTo>
                <a:lnTo>
                  <a:pt x="6380972" y="0"/>
                </a:lnTo>
                <a:close/>
                <a:moveTo>
                  <a:pt x="0" y="0"/>
                </a:moveTo>
                <a:lnTo>
                  <a:pt x="5854471" y="0"/>
                </a:lnTo>
                <a:lnTo>
                  <a:pt x="5844402" y="50066"/>
                </a:lnTo>
                <a:cubicBezTo>
                  <a:pt x="5844402" y="87951"/>
                  <a:pt x="5852050" y="124043"/>
                  <a:pt x="5865881" y="156870"/>
                </a:cubicBezTo>
                <a:lnTo>
                  <a:pt x="5873431" y="168111"/>
                </a:lnTo>
                <a:lnTo>
                  <a:pt x="0" y="168111"/>
                </a:lnTo>
                <a:lnTo>
                  <a:pt x="0" y="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8132" name="Oval 5"/>
          <p:cNvSpPr>
            <a:spLocks noChangeArrowheads="1"/>
          </p:cNvSpPr>
          <p:nvPr/>
        </p:nvSpPr>
        <p:spPr bwMode="auto">
          <a:xfrm>
            <a:off x="4419600" y="4837510"/>
            <a:ext cx="304800" cy="305990"/>
          </a:xfrm>
          <a:prstGeom prst="ellipse">
            <a:avLst/>
          </a:pr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8133" name="矩形 4"/>
          <p:cNvSpPr>
            <a:spLocks noChangeArrowheads="1"/>
          </p:cNvSpPr>
          <p:nvPr/>
        </p:nvSpPr>
        <p:spPr bwMode="auto">
          <a:xfrm>
            <a:off x="4410076" y="4838700"/>
            <a:ext cx="25071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fld id="{9ECAFAF2-C55A-4881-9F44-90A5D643F440}" type="slidenum">
              <a:rPr lang="zh-CN" altLang="en-US" sz="15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pPr/>
              <a:t>5</a:t>
            </a:fld>
            <a:endParaRPr lang="zh-CN" altLang="en-US" sz="15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8137" name="组合 7"/>
          <p:cNvGrpSpPr>
            <a:grpSpLocks/>
          </p:cNvGrpSpPr>
          <p:nvPr/>
        </p:nvGrpSpPr>
        <p:grpSpPr bwMode="auto">
          <a:xfrm>
            <a:off x="88107" y="151210"/>
            <a:ext cx="794147" cy="794147"/>
            <a:chOff x="3517681" y="279400"/>
            <a:chExt cx="1770062" cy="1771650"/>
          </a:xfrm>
        </p:grpSpPr>
        <p:sp>
          <p:nvSpPr>
            <p:cNvPr id="48140" name="Oval 5"/>
            <p:cNvSpPr>
              <a:spLocks noChangeArrowheads="1"/>
            </p:cNvSpPr>
            <p:nvPr/>
          </p:nvSpPr>
          <p:spPr bwMode="auto">
            <a:xfrm>
              <a:off x="3517681" y="279400"/>
              <a:ext cx="1770062" cy="177165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1" name="Oval 6"/>
            <p:cNvSpPr>
              <a:spLocks noChangeArrowheads="1"/>
            </p:cNvSpPr>
            <p:nvPr/>
          </p:nvSpPr>
          <p:spPr bwMode="auto">
            <a:xfrm>
              <a:off x="4325938" y="1093788"/>
              <a:ext cx="155575" cy="1539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2" name="Freeform 7"/>
            <p:cNvSpPr>
              <a:spLocks noEditPoints="1"/>
            </p:cNvSpPr>
            <p:nvPr/>
          </p:nvSpPr>
          <p:spPr bwMode="auto">
            <a:xfrm>
              <a:off x="4114800" y="508000"/>
              <a:ext cx="577850" cy="1312863"/>
            </a:xfrm>
            <a:custGeom>
              <a:avLst/>
              <a:gdLst>
                <a:gd name="T0" fmla="*/ 2147483647 w 153"/>
                <a:gd name="T1" fmla="*/ 2147483647 h 348"/>
                <a:gd name="T2" fmla="*/ 0 w 153"/>
                <a:gd name="T3" fmla="*/ 2147483647 h 348"/>
                <a:gd name="T4" fmla="*/ 2147483647 w 153"/>
                <a:gd name="T5" fmla="*/ 0 h 348"/>
                <a:gd name="T6" fmla="*/ 2147483647 w 153"/>
                <a:gd name="T7" fmla="*/ 2147483647 h 348"/>
                <a:gd name="T8" fmla="*/ 2147483647 w 153"/>
                <a:gd name="T9" fmla="*/ 2147483647 h 348"/>
                <a:gd name="T10" fmla="*/ 2147483647 w 153"/>
                <a:gd name="T11" fmla="*/ 2147483647 h 348"/>
                <a:gd name="T12" fmla="*/ 2147483647 w 153"/>
                <a:gd name="T13" fmla="*/ 2147483647 h 348"/>
                <a:gd name="T14" fmla="*/ 2147483647 w 153"/>
                <a:gd name="T15" fmla="*/ 2147483647 h 348"/>
                <a:gd name="T16" fmla="*/ 2147483647 w 153"/>
                <a:gd name="T17" fmla="*/ 2147483647 h 348"/>
                <a:gd name="T18" fmla="*/ 2147483647 w 153"/>
                <a:gd name="T19" fmla="*/ 2147483647 h 3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" h="348">
                  <a:moveTo>
                    <a:pt x="77" y="348"/>
                  </a:moveTo>
                  <a:cubicBezTo>
                    <a:pt x="34" y="348"/>
                    <a:pt x="0" y="272"/>
                    <a:pt x="0" y="174"/>
                  </a:cubicBezTo>
                  <a:cubicBezTo>
                    <a:pt x="0" y="77"/>
                    <a:pt x="34" y="0"/>
                    <a:pt x="77" y="0"/>
                  </a:cubicBezTo>
                  <a:cubicBezTo>
                    <a:pt x="120" y="0"/>
                    <a:pt x="153" y="77"/>
                    <a:pt x="153" y="174"/>
                  </a:cubicBezTo>
                  <a:cubicBezTo>
                    <a:pt x="153" y="272"/>
                    <a:pt x="120" y="348"/>
                    <a:pt x="77" y="348"/>
                  </a:cubicBezTo>
                  <a:close/>
                  <a:moveTo>
                    <a:pt x="77" y="13"/>
                  </a:moveTo>
                  <a:cubicBezTo>
                    <a:pt x="42" y="13"/>
                    <a:pt x="13" y="87"/>
                    <a:pt x="13" y="174"/>
                  </a:cubicBezTo>
                  <a:cubicBezTo>
                    <a:pt x="13" y="262"/>
                    <a:pt x="42" y="336"/>
                    <a:pt x="77" y="336"/>
                  </a:cubicBezTo>
                  <a:cubicBezTo>
                    <a:pt x="111" y="336"/>
                    <a:pt x="141" y="262"/>
                    <a:pt x="141" y="174"/>
                  </a:cubicBezTo>
                  <a:cubicBezTo>
                    <a:pt x="141" y="87"/>
                    <a:pt x="111" y="13"/>
                    <a:pt x="77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3" name="Freeform 8"/>
            <p:cNvSpPr>
              <a:spLocks noEditPoints="1"/>
            </p:cNvSpPr>
            <p:nvPr/>
          </p:nvSpPr>
          <p:spPr bwMode="auto">
            <a:xfrm>
              <a:off x="3749675" y="877888"/>
              <a:ext cx="1312862" cy="577850"/>
            </a:xfrm>
            <a:custGeom>
              <a:avLst/>
              <a:gdLst>
                <a:gd name="T0" fmla="*/ 2147483647 w 348"/>
                <a:gd name="T1" fmla="*/ 2147483647 h 153"/>
                <a:gd name="T2" fmla="*/ 0 w 348"/>
                <a:gd name="T3" fmla="*/ 2147483647 h 153"/>
                <a:gd name="T4" fmla="*/ 2147483647 w 348"/>
                <a:gd name="T5" fmla="*/ 0 h 153"/>
                <a:gd name="T6" fmla="*/ 2147483647 w 348"/>
                <a:gd name="T7" fmla="*/ 2147483647 h 153"/>
                <a:gd name="T8" fmla="*/ 2147483647 w 348"/>
                <a:gd name="T9" fmla="*/ 2147483647 h 153"/>
                <a:gd name="T10" fmla="*/ 2147483647 w 348"/>
                <a:gd name="T11" fmla="*/ 2147483647 h 153"/>
                <a:gd name="T12" fmla="*/ 2147483647 w 348"/>
                <a:gd name="T13" fmla="*/ 2147483647 h 153"/>
                <a:gd name="T14" fmla="*/ 2147483647 w 348"/>
                <a:gd name="T15" fmla="*/ 2147483647 h 153"/>
                <a:gd name="T16" fmla="*/ 2147483647 w 348"/>
                <a:gd name="T17" fmla="*/ 2147483647 h 153"/>
                <a:gd name="T18" fmla="*/ 2147483647 w 348"/>
                <a:gd name="T19" fmla="*/ 2147483647 h 1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8" h="153">
                  <a:moveTo>
                    <a:pt x="174" y="153"/>
                  </a:moveTo>
                  <a:cubicBezTo>
                    <a:pt x="76" y="153"/>
                    <a:pt x="0" y="119"/>
                    <a:pt x="0" y="76"/>
                  </a:cubicBezTo>
                  <a:cubicBezTo>
                    <a:pt x="0" y="33"/>
                    <a:pt x="76" y="0"/>
                    <a:pt x="174" y="0"/>
                  </a:cubicBezTo>
                  <a:cubicBezTo>
                    <a:pt x="271" y="0"/>
                    <a:pt x="348" y="33"/>
                    <a:pt x="348" y="76"/>
                  </a:cubicBezTo>
                  <a:cubicBezTo>
                    <a:pt x="348" y="119"/>
                    <a:pt x="271" y="153"/>
                    <a:pt x="174" y="153"/>
                  </a:cubicBezTo>
                  <a:close/>
                  <a:moveTo>
                    <a:pt x="174" y="12"/>
                  </a:moveTo>
                  <a:cubicBezTo>
                    <a:pt x="86" y="12"/>
                    <a:pt x="12" y="42"/>
                    <a:pt x="12" y="76"/>
                  </a:cubicBezTo>
                  <a:cubicBezTo>
                    <a:pt x="12" y="111"/>
                    <a:pt x="86" y="140"/>
                    <a:pt x="174" y="140"/>
                  </a:cubicBezTo>
                  <a:cubicBezTo>
                    <a:pt x="261" y="140"/>
                    <a:pt x="335" y="111"/>
                    <a:pt x="335" y="76"/>
                  </a:cubicBezTo>
                  <a:cubicBezTo>
                    <a:pt x="335" y="42"/>
                    <a:pt x="261" y="12"/>
                    <a:pt x="174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4" name="Freeform 9"/>
            <p:cNvSpPr>
              <a:spLocks noEditPoints="1"/>
            </p:cNvSpPr>
            <p:nvPr/>
          </p:nvSpPr>
          <p:spPr bwMode="auto">
            <a:xfrm>
              <a:off x="3881438" y="655638"/>
              <a:ext cx="1047750" cy="1019175"/>
            </a:xfrm>
            <a:custGeom>
              <a:avLst/>
              <a:gdLst>
                <a:gd name="T0" fmla="*/ 2147483647 w 278"/>
                <a:gd name="T1" fmla="*/ 2147483647 h 270"/>
                <a:gd name="T2" fmla="*/ 2147483647 w 278"/>
                <a:gd name="T3" fmla="*/ 2147483647 h 270"/>
                <a:gd name="T4" fmla="*/ 2147483647 w 278"/>
                <a:gd name="T5" fmla="*/ 2147483647 h 270"/>
                <a:gd name="T6" fmla="*/ 2147483647 w 278"/>
                <a:gd name="T7" fmla="*/ 2147483647 h 270"/>
                <a:gd name="T8" fmla="*/ 2147483647 w 278"/>
                <a:gd name="T9" fmla="*/ 0 h 270"/>
                <a:gd name="T10" fmla="*/ 2147483647 w 278"/>
                <a:gd name="T11" fmla="*/ 2147483647 h 270"/>
                <a:gd name="T12" fmla="*/ 2147483647 w 278"/>
                <a:gd name="T13" fmla="*/ 2147483647 h 270"/>
                <a:gd name="T14" fmla="*/ 2147483647 w 278"/>
                <a:gd name="T15" fmla="*/ 2147483647 h 270"/>
                <a:gd name="T16" fmla="*/ 2147483647 w 278"/>
                <a:gd name="T17" fmla="*/ 2147483647 h 270"/>
                <a:gd name="T18" fmla="*/ 2147483647 w 278"/>
                <a:gd name="T19" fmla="*/ 2147483647 h 270"/>
                <a:gd name="T20" fmla="*/ 2147483647 w 278"/>
                <a:gd name="T21" fmla="*/ 2147483647 h 270"/>
                <a:gd name="T22" fmla="*/ 2147483647 w 278"/>
                <a:gd name="T23" fmla="*/ 2147483647 h 270"/>
                <a:gd name="T24" fmla="*/ 2147483647 w 278"/>
                <a:gd name="T25" fmla="*/ 2147483647 h 270"/>
                <a:gd name="T26" fmla="*/ 2147483647 w 278"/>
                <a:gd name="T27" fmla="*/ 2147483647 h 270"/>
                <a:gd name="T28" fmla="*/ 2147483647 w 278"/>
                <a:gd name="T29" fmla="*/ 2147483647 h 270"/>
                <a:gd name="T30" fmla="*/ 2147483647 w 278"/>
                <a:gd name="T31" fmla="*/ 2147483647 h 270"/>
                <a:gd name="T32" fmla="*/ 2147483647 w 278"/>
                <a:gd name="T33" fmla="*/ 2147483647 h 270"/>
                <a:gd name="T34" fmla="*/ 2147483647 w 278"/>
                <a:gd name="T35" fmla="*/ 2147483647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229" y="270"/>
                  </a:moveTo>
                  <a:cubicBezTo>
                    <a:pt x="190" y="270"/>
                    <a:pt x="134" y="238"/>
                    <a:pt x="85" y="189"/>
                  </a:cubicBezTo>
                  <a:cubicBezTo>
                    <a:pt x="52" y="157"/>
                    <a:pt x="27" y="121"/>
                    <a:pt x="14" y="89"/>
                  </a:cubicBezTo>
                  <a:cubicBezTo>
                    <a:pt x="0" y="55"/>
                    <a:pt x="0" y="27"/>
                    <a:pt x="16" y="12"/>
                  </a:cubicBezTo>
                  <a:cubicBezTo>
                    <a:pt x="24" y="4"/>
                    <a:pt x="35" y="0"/>
                    <a:pt x="48" y="0"/>
                  </a:cubicBezTo>
                  <a:cubicBezTo>
                    <a:pt x="87" y="0"/>
                    <a:pt x="144" y="32"/>
                    <a:pt x="193" y="81"/>
                  </a:cubicBezTo>
                  <a:cubicBezTo>
                    <a:pt x="225" y="113"/>
                    <a:pt x="250" y="149"/>
                    <a:pt x="264" y="182"/>
                  </a:cubicBezTo>
                  <a:cubicBezTo>
                    <a:pt x="278" y="216"/>
                    <a:pt x="277" y="243"/>
                    <a:pt x="262" y="258"/>
                  </a:cubicBezTo>
                  <a:cubicBezTo>
                    <a:pt x="254" y="266"/>
                    <a:pt x="243" y="270"/>
                    <a:pt x="229" y="270"/>
                  </a:cubicBezTo>
                  <a:close/>
                  <a:moveTo>
                    <a:pt x="48" y="13"/>
                  </a:moveTo>
                  <a:cubicBezTo>
                    <a:pt x="38" y="13"/>
                    <a:pt x="30" y="16"/>
                    <a:pt x="25" y="21"/>
                  </a:cubicBezTo>
                  <a:cubicBezTo>
                    <a:pt x="13" y="32"/>
                    <a:pt x="14" y="55"/>
                    <a:pt x="26" y="84"/>
                  </a:cubicBezTo>
                  <a:cubicBezTo>
                    <a:pt x="38" y="115"/>
                    <a:pt x="62" y="149"/>
                    <a:pt x="94" y="180"/>
                  </a:cubicBezTo>
                  <a:cubicBezTo>
                    <a:pt x="140" y="227"/>
                    <a:pt x="194" y="258"/>
                    <a:pt x="229" y="258"/>
                  </a:cubicBezTo>
                  <a:cubicBezTo>
                    <a:pt x="239" y="258"/>
                    <a:pt x="247" y="255"/>
                    <a:pt x="253" y="249"/>
                  </a:cubicBezTo>
                  <a:cubicBezTo>
                    <a:pt x="264" y="238"/>
                    <a:pt x="264" y="215"/>
                    <a:pt x="252" y="186"/>
                  </a:cubicBezTo>
                  <a:cubicBezTo>
                    <a:pt x="239" y="155"/>
                    <a:pt x="215" y="121"/>
                    <a:pt x="184" y="90"/>
                  </a:cubicBezTo>
                  <a:cubicBezTo>
                    <a:pt x="138" y="44"/>
                    <a:pt x="83" y="13"/>
                    <a:pt x="48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5" name="Freeform 10"/>
            <p:cNvSpPr>
              <a:spLocks noEditPoints="1"/>
            </p:cNvSpPr>
            <p:nvPr/>
          </p:nvSpPr>
          <p:spPr bwMode="auto">
            <a:xfrm>
              <a:off x="3881438" y="655638"/>
              <a:ext cx="1047750" cy="1019175"/>
            </a:xfrm>
            <a:custGeom>
              <a:avLst/>
              <a:gdLst>
                <a:gd name="T0" fmla="*/ 2147483647 w 278"/>
                <a:gd name="T1" fmla="*/ 2147483647 h 270"/>
                <a:gd name="T2" fmla="*/ 2147483647 w 278"/>
                <a:gd name="T3" fmla="*/ 2147483647 h 270"/>
                <a:gd name="T4" fmla="*/ 2147483647 w 278"/>
                <a:gd name="T5" fmla="*/ 2147483647 h 270"/>
                <a:gd name="T6" fmla="*/ 2147483647 w 278"/>
                <a:gd name="T7" fmla="*/ 2147483647 h 270"/>
                <a:gd name="T8" fmla="*/ 2147483647 w 278"/>
                <a:gd name="T9" fmla="*/ 0 h 270"/>
                <a:gd name="T10" fmla="*/ 2147483647 w 278"/>
                <a:gd name="T11" fmla="*/ 2147483647 h 270"/>
                <a:gd name="T12" fmla="*/ 2147483647 w 278"/>
                <a:gd name="T13" fmla="*/ 2147483647 h 270"/>
                <a:gd name="T14" fmla="*/ 2147483647 w 278"/>
                <a:gd name="T15" fmla="*/ 2147483647 h 270"/>
                <a:gd name="T16" fmla="*/ 2147483647 w 278"/>
                <a:gd name="T17" fmla="*/ 2147483647 h 270"/>
                <a:gd name="T18" fmla="*/ 2147483647 w 278"/>
                <a:gd name="T19" fmla="*/ 2147483647 h 270"/>
                <a:gd name="T20" fmla="*/ 2147483647 w 278"/>
                <a:gd name="T21" fmla="*/ 2147483647 h 270"/>
                <a:gd name="T22" fmla="*/ 2147483647 w 278"/>
                <a:gd name="T23" fmla="*/ 2147483647 h 270"/>
                <a:gd name="T24" fmla="*/ 2147483647 w 278"/>
                <a:gd name="T25" fmla="*/ 2147483647 h 270"/>
                <a:gd name="T26" fmla="*/ 2147483647 w 278"/>
                <a:gd name="T27" fmla="*/ 2147483647 h 270"/>
                <a:gd name="T28" fmla="*/ 2147483647 w 278"/>
                <a:gd name="T29" fmla="*/ 2147483647 h 270"/>
                <a:gd name="T30" fmla="*/ 2147483647 w 278"/>
                <a:gd name="T31" fmla="*/ 2147483647 h 270"/>
                <a:gd name="T32" fmla="*/ 2147483647 w 278"/>
                <a:gd name="T33" fmla="*/ 2147483647 h 270"/>
                <a:gd name="T34" fmla="*/ 2147483647 w 278"/>
                <a:gd name="T35" fmla="*/ 2147483647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48" y="270"/>
                  </a:moveTo>
                  <a:cubicBezTo>
                    <a:pt x="35" y="270"/>
                    <a:pt x="24" y="266"/>
                    <a:pt x="16" y="258"/>
                  </a:cubicBezTo>
                  <a:cubicBezTo>
                    <a:pt x="0" y="243"/>
                    <a:pt x="0" y="216"/>
                    <a:pt x="14" y="182"/>
                  </a:cubicBezTo>
                  <a:cubicBezTo>
                    <a:pt x="27" y="149"/>
                    <a:pt x="52" y="113"/>
                    <a:pt x="85" y="81"/>
                  </a:cubicBezTo>
                  <a:cubicBezTo>
                    <a:pt x="134" y="32"/>
                    <a:pt x="190" y="0"/>
                    <a:pt x="229" y="0"/>
                  </a:cubicBezTo>
                  <a:cubicBezTo>
                    <a:pt x="243" y="0"/>
                    <a:pt x="254" y="4"/>
                    <a:pt x="262" y="12"/>
                  </a:cubicBezTo>
                  <a:cubicBezTo>
                    <a:pt x="277" y="27"/>
                    <a:pt x="278" y="55"/>
                    <a:pt x="264" y="89"/>
                  </a:cubicBezTo>
                  <a:cubicBezTo>
                    <a:pt x="250" y="121"/>
                    <a:pt x="225" y="157"/>
                    <a:pt x="193" y="189"/>
                  </a:cubicBezTo>
                  <a:cubicBezTo>
                    <a:pt x="144" y="238"/>
                    <a:pt x="87" y="270"/>
                    <a:pt x="48" y="270"/>
                  </a:cubicBezTo>
                  <a:close/>
                  <a:moveTo>
                    <a:pt x="229" y="13"/>
                  </a:moveTo>
                  <a:cubicBezTo>
                    <a:pt x="194" y="13"/>
                    <a:pt x="140" y="44"/>
                    <a:pt x="94" y="90"/>
                  </a:cubicBezTo>
                  <a:cubicBezTo>
                    <a:pt x="62" y="121"/>
                    <a:pt x="38" y="155"/>
                    <a:pt x="26" y="186"/>
                  </a:cubicBezTo>
                  <a:cubicBezTo>
                    <a:pt x="14" y="215"/>
                    <a:pt x="13" y="238"/>
                    <a:pt x="25" y="249"/>
                  </a:cubicBezTo>
                  <a:cubicBezTo>
                    <a:pt x="30" y="255"/>
                    <a:pt x="38" y="258"/>
                    <a:pt x="48" y="258"/>
                  </a:cubicBezTo>
                  <a:cubicBezTo>
                    <a:pt x="83" y="258"/>
                    <a:pt x="138" y="227"/>
                    <a:pt x="184" y="180"/>
                  </a:cubicBezTo>
                  <a:cubicBezTo>
                    <a:pt x="215" y="149"/>
                    <a:pt x="239" y="115"/>
                    <a:pt x="252" y="84"/>
                  </a:cubicBezTo>
                  <a:cubicBezTo>
                    <a:pt x="264" y="55"/>
                    <a:pt x="264" y="32"/>
                    <a:pt x="253" y="21"/>
                  </a:cubicBezTo>
                  <a:cubicBezTo>
                    <a:pt x="247" y="16"/>
                    <a:pt x="239" y="13"/>
                    <a:pt x="229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48138" name="图片 18" descr="http://imgsrc.baidu.com/forum/w%3D580/sign=a7a10fa66d224f4a5799731b39f69044/f4ac46afa40f4bfbeeb7e7d4034f78f0f636187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1232298"/>
            <a:ext cx="3571875" cy="267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9" name="矩形 19"/>
          <p:cNvSpPr>
            <a:spLocks noChangeArrowheads="1"/>
          </p:cNvSpPr>
          <p:nvPr/>
        </p:nvSpPr>
        <p:spPr bwMode="auto">
          <a:xfrm>
            <a:off x="1047750" y="4092179"/>
            <a:ext cx="7217569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sz="2100" b="1">
                <a:latin typeface="微软雅黑" pitchFamily="34" charset="-122"/>
                <a:ea typeface="微软雅黑" pitchFamily="34" charset="-122"/>
              </a:rPr>
              <a:t>当你上完了高中，那么你会懂得比以前多一些</a:t>
            </a:r>
            <a:endParaRPr lang="zh-CN" altLang="zh-CN" sz="21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610336" y="503908"/>
            <a:ext cx="5955476" cy="5455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750"/>
              </a:lnSpc>
              <a:defRPr/>
            </a:pPr>
            <a:r>
              <a:rPr lang="zh-CN" altLang="en-US" sz="2800" b="1" dirty="0" smtClean="0">
                <a:solidFill>
                  <a:srgbClr val="064FBA"/>
                </a:solidFill>
                <a:latin typeface="Corbel" pitchFamily="34" charset="0"/>
                <a:ea typeface="方正兰亭黑_GBK" pitchFamily="2" charset="-122"/>
                <a:sym typeface="方正大黑简体" pitchFamily="2" charset="-122"/>
              </a:rPr>
              <a:t>对科学考察（科研实践）活动的认识</a:t>
            </a:r>
            <a:endParaRPr lang="zh-CN" altLang="en-US" sz="2800" b="1" dirty="0">
              <a:solidFill>
                <a:srgbClr val="064FBA"/>
              </a:solidFill>
              <a:latin typeface="Corbel" pitchFamily="34" charset="0"/>
              <a:ea typeface="方正兰亭黑_GBK" pitchFamily="2" charset="-122"/>
              <a:sym typeface="方正大黑简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60174" y="4609394"/>
            <a:ext cx="244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素材据十二中李婷婷老师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727569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4"/>
          <p:cNvSpPr>
            <a:spLocks noChangeArrowheads="1"/>
          </p:cNvSpPr>
          <p:nvPr/>
        </p:nvSpPr>
        <p:spPr bwMode="auto">
          <a:xfrm>
            <a:off x="1" y="0"/>
            <a:ext cx="9176147" cy="151210"/>
          </a:xfrm>
          <a:prstGeom prst="rect">
            <a:avLst/>
          </a:pr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9155" name="任意多边形 211"/>
          <p:cNvSpPr>
            <a:spLocks noChangeArrowheads="1"/>
          </p:cNvSpPr>
          <p:nvPr/>
        </p:nvSpPr>
        <p:spPr bwMode="auto">
          <a:xfrm>
            <a:off x="-16669" y="4967288"/>
            <a:ext cx="9177338" cy="103585"/>
          </a:xfrm>
          <a:custGeom>
            <a:avLst/>
            <a:gdLst>
              <a:gd name="T0" fmla="*/ 6386222 w 12235444"/>
              <a:gd name="T1" fmla="*/ 0 h 168111"/>
              <a:gd name="T2" fmla="*/ 12245508 w 12235444"/>
              <a:gd name="T3" fmla="*/ 0 h 168111"/>
              <a:gd name="T4" fmla="*/ 12245508 w 12235444"/>
              <a:gd name="T5" fmla="*/ 19414 h 168111"/>
              <a:gd name="T6" fmla="*/ 6367243 w 12235444"/>
              <a:gd name="T7" fmla="*/ 19414 h 168111"/>
              <a:gd name="T8" fmla="*/ 6374801 w 12235444"/>
              <a:gd name="T9" fmla="*/ 18116 h 168111"/>
              <a:gd name="T10" fmla="*/ 6396299 w 12235444"/>
              <a:gd name="T11" fmla="*/ 5781 h 168111"/>
              <a:gd name="T12" fmla="*/ 0 w 12235444"/>
              <a:gd name="T13" fmla="*/ 0 h 168111"/>
              <a:gd name="T14" fmla="*/ 5859287 w 12235444"/>
              <a:gd name="T15" fmla="*/ 0 h 168111"/>
              <a:gd name="T16" fmla="*/ 5849212 w 12235444"/>
              <a:gd name="T17" fmla="*/ 5781 h 168111"/>
              <a:gd name="T18" fmla="*/ 5870706 w 12235444"/>
              <a:gd name="T19" fmla="*/ 18116 h 168111"/>
              <a:gd name="T20" fmla="*/ 5878262 w 12235444"/>
              <a:gd name="T21" fmla="*/ 19414 h 168111"/>
              <a:gd name="T22" fmla="*/ 0 w 12235444"/>
              <a:gd name="T23" fmla="*/ 19414 h 16811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235444" h="168111">
                <a:moveTo>
                  <a:pt x="6380972" y="0"/>
                </a:moveTo>
                <a:lnTo>
                  <a:pt x="12235444" y="0"/>
                </a:lnTo>
                <a:lnTo>
                  <a:pt x="12235444" y="168111"/>
                </a:lnTo>
                <a:lnTo>
                  <a:pt x="6362012" y="168111"/>
                </a:lnTo>
                <a:lnTo>
                  <a:pt x="6369561" y="156870"/>
                </a:lnTo>
                <a:cubicBezTo>
                  <a:pt x="6383392" y="124043"/>
                  <a:pt x="6391040" y="87951"/>
                  <a:pt x="6391040" y="50066"/>
                </a:cubicBezTo>
                <a:lnTo>
                  <a:pt x="6380972" y="0"/>
                </a:lnTo>
                <a:close/>
                <a:moveTo>
                  <a:pt x="0" y="0"/>
                </a:moveTo>
                <a:lnTo>
                  <a:pt x="5854471" y="0"/>
                </a:lnTo>
                <a:lnTo>
                  <a:pt x="5844402" y="50066"/>
                </a:lnTo>
                <a:cubicBezTo>
                  <a:pt x="5844402" y="87951"/>
                  <a:pt x="5852050" y="124043"/>
                  <a:pt x="5865881" y="156870"/>
                </a:cubicBezTo>
                <a:lnTo>
                  <a:pt x="5873431" y="168111"/>
                </a:lnTo>
                <a:lnTo>
                  <a:pt x="0" y="168111"/>
                </a:lnTo>
                <a:lnTo>
                  <a:pt x="0" y="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9156" name="Oval 5"/>
          <p:cNvSpPr>
            <a:spLocks noChangeArrowheads="1"/>
          </p:cNvSpPr>
          <p:nvPr/>
        </p:nvSpPr>
        <p:spPr bwMode="auto">
          <a:xfrm>
            <a:off x="4419600" y="4837510"/>
            <a:ext cx="304800" cy="305990"/>
          </a:xfrm>
          <a:prstGeom prst="ellipse">
            <a:avLst/>
          </a:pr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9157" name="矩形 4"/>
          <p:cNvSpPr>
            <a:spLocks noChangeArrowheads="1"/>
          </p:cNvSpPr>
          <p:nvPr/>
        </p:nvSpPr>
        <p:spPr bwMode="auto">
          <a:xfrm>
            <a:off x="4410076" y="4838700"/>
            <a:ext cx="25071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fld id="{50ABD590-8221-4D88-8506-3B71F45EF521}" type="slidenum">
              <a:rPr lang="zh-CN" altLang="en-US" sz="15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pPr/>
              <a:t>6</a:t>
            </a:fld>
            <a:endParaRPr lang="zh-CN" altLang="en-US" sz="15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9161" name="组合 7"/>
          <p:cNvGrpSpPr>
            <a:grpSpLocks/>
          </p:cNvGrpSpPr>
          <p:nvPr/>
        </p:nvGrpSpPr>
        <p:grpSpPr bwMode="auto">
          <a:xfrm>
            <a:off x="88107" y="151210"/>
            <a:ext cx="794147" cy="794147"/>
            <a:chOff x="3517681" y="279400"/>
            <a:chExt cx="1770062" cy="1771650"/>
          </a:xfrm>
        </p:grpSpPr>
        <p:sp>
          <p:nvSpPr>
            <p:cNvPr id="49164" name="Oval 5"/>
            <p:cNvSpPr>
              <a:spLocks noChangeArrowheads="1"/>
            </p:cNvSpPr>
            <p:nvPr/>
          </p:nvSpPr>
          <p:spPr bwMode="auto">
            <a:xfrm>
              <a:off x="3517681" y="279400"/>
              <a:ext cx="1770062" cy="177165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65" name="Oval 6"/>
            <p:cNvSpPr>
              <a:spLocks noChangeArrowheads="1"/>
            </p:cNvSpPr>
            <p:nvPr/>
          </p:nvSpPr>
          <p:spPr bwMode="auto">
            <a:xfrm>
              <a:off x="4325938" y="1093788"/>
              <a:ext cx="155575" cy="1539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66" name="Freeform 7"/>
            <p:cNvSpPr>
              <a:spLocks noEditPoints="1"/>
            </p:cNvSpPr>
            <p:nvPr/>
          </p:nvSpPr>
          <p:spPr bwMode="auto">
            <a:xfrm>
              <a:off x="4114800" y="508000"/>
              <a:ext cx="577850" cy="1312863"/>
            </a:xfrm>
            <a:custGeom>
              <a:avLst/>
              <a:gdLst>
                <a:gd name="T0" fmla="*/ 2147483647 w 153"/>
                <a:gd name="T1" fmla="*/ 2147483647 h 348"/>
                <a:gd name="T2" fmla="*/ 0 w 153"/>
                <a:gd name="T3" fmla="*/ 2147483647 h 348"/>
                <a:gd name="T4" fmla="*/ 2147483647 w 153"/>
                <a:gd name="T5" fmla="*/ 0 h 348"/>
                <a:gd name="T6" fmla="*/ 2147483647 w 153"/>
                <a:gd name="T7" fmla="*/ 2147483647 h 348"/>
                <a:gd name="T8" fmla="*/ 2147483647 w 153"/>
                <a:gd name="T9" fmla="*/ 2147483647 h 348"/>
                <a:gd name="T10" fmla="*/ 2147483647 w 153"/>
                <a:gd name="T11" fmla="*/ 2147483647 h 348"/>
                <a:gd name="T12" fmla="*/ 2147483647 w 153"/>
                <a:gd name="T13" fmla="*/ 2147483647 h 348"/>
                <a:gd name="T14" fmla="*/ 2147483647 w 153"/>
                <a:gd name="T15" fmla="*/ 2147483647 h 348"/>
                <a:gd name="T16" fmla="*/ 2147483647 w 153"/>
                <a:gd name="T17" fmla="*/ 2147483647 h 348"/>
                <a:gd name="T18" fmla="*/ 2147483647 w 153"/>
                <a:gd name="T19" fmla="*/ 2147483647 h 3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" h="348">
                  <a:moveTo>
                    <a:pt x="77" y="348"/>
                  </a:moveTo>
                  <a:cubicBezTo>
                    <a:pt x="34" y="348"/>
                    <a:pt x="0" y="272"/>
                    <a:pt x="0" y="174"/>
                  </a:cubicBezTo>
                  <a:cubicBezTo>
                    <a:pt x="0" y="77"/>
                    <a:pt x="34" y="0"/>
                    <a:pt x="77" y="0"/>
                  </a:cubicBezTo>
                  <a:cubicBezTo>
                    <a:pt x="120" y="0"/>
                    <a:pt x="153" y="77"/>
                    <a:pt x="153" y="174"/>
                  </a:cubicBezTo>
                  <a:cubicBezTo>
                    <a:pt x="153" y="272"/>
                    <a:pt x="120" y="348"/>
                    <a:pt x="77" y="348"/>
                  </a:cubicBezTo>
                  <a:close/>
                  <a:moveTo>
                    <a:pt x="77" y="13"/>
                  </a:moveTo>
                  <a:cubicBezTo>
                    <a:pt x="42" y="13"/>
                    <a:pt x="13" y="87"/>
                    <a:pt x="13" y="174"/>
                  </a:cubicBezTo>
                  <a:cubicBezTo>
                    <a:pt x="13" y="262"/>
                    <a:pt x="42" y="336"/>
                    <a:pt x="77" y="336"/>
                  </a:cubicBezTo>
                  <a:cubicBezTo>
                    <a:pt x="111" y="336"/>
                    <a:pt x="141" y="262"/>
                    <a:pt x="141" y="174"/>
                  </a:cubicBezTo>
                  <a:cubicBezTo>
                    <a:pt x="141" y="87"/>
                    <a:pt x="111" y="13"/>
                    <a:pt x="77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67" name="Freeform 8"/>
            <p:cNvSpPr>
              <a:spLocks noEditPoints="1"/>
            </p:cNvSpPr>
            <p:nvPr/>
          </p:nvSpPr>
          <p:spPr bwMode="auto">
            <a:xfrm>
              <a:off x="3749675" y="877888"/>
              <a:ext cx="1312862" cy="577850"/>
            </a:xfrm>
            <a:custGeom>
              <a:avLst/>
              <a:gdLst>
                <a:gd name="T0" fmla="*/ 2147483647 w 348"/>
                <a:gd name="T1" fmla="*/ 2147483647 h 153"/>
                <a:gd name="T2" fmla="*/ 0 w 348"/>
                <a:gd name="T3" fmla="*/ 2147483647 h 153"/>
                <a:gd name="T4" fmla="*/ 2147483647 w 348"/>
                <a:gd name="T5" fmla="*/ 0 h 153"/>
                <a:gd name="T6" fmla="*/ 2147483647 w 348"/>
                <a:gd name="T7" fmla="*/ 2147483647 h 153"/>
                <a:gd name="T8" fmla="*/ 2147483647 w 348"/>
                <a:gd name="T9" fmla="*/ 2147483647 h 153"/>
                <a:gd name="T10" fmla="*/ 2147483647 w 348"/>
                <a:gd name="T11" fmla="*/ 2147483647 h 153"/>
                <a:gd name="T12" fmla="*/ 2147483647 w 348"/>
                <a:gd name="T13" fmla="*/ 2147483647 h 153"/>
                <a:gd name="T14" fmla="*/ 2147483647 w 348"/>
                <a:gd name="T15" fmla="*/ 2147483647 h 153"/>
                <a:gd name="T16" fmla="*/ 2147483647 w 348"/>
                <a:gd name="T17" fmla="*/ 2147483647 h 153"/>
                <a:gd name="T18" fmla="*/ 2147483647 w 348"/>
                <a:gd name="T19" fmla="*/ 2147483647 h 1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8" h="153">
                  <a:moveTo>
                    <a:pt x="174" y="153"/>
                  </a:moveTo>
                  <a:cubicBezTo>
                    <a:pt x="76" y="153"/>
                    <a:pt x="0" y="119"/>
                    <a:pt x="0" y="76"/>
                  </a:cubicBezTo>
                  <a:cubicBezTo>
                    <a:pt x="0" y="33"/>
                    <a:pt x="76" y="0"/>
                    <a:pt x="174" y="0"/>
                  </a:cubicBezTo>
                  <a:cubicBezTo>
                    <a:pt x="271" y="0"/>
                    <a:pt x="348" y="33"/>
                    <a:pt x="348" y="76"/>
                  </a:cubicBezTo>
                  <a:cubicBezTo>
                    <a:pt x="348" y="119"/>
                    <a:pt x="271" y="153"/>
                    <a:pt x="174" y="153"/>
                  </a:cubicBezTo>
                  <a:close/>
                  <a:moveTo>
                    <a:pt x="174" y="12"/>
                  </a:moveTo>
                  <a:cubicBezTo>
                    <a:pt x="86" y="12"/>
                    <a:pt x="12" y="42"/>
                    <a:pt x="12" y="76"/>
                  </a:cubicBezTo>
                  <a:cubicBezTo>
                    <a:pt x="12" y="111"/>
                    <a:pt x="86" y="140"/>
                    <a:pt x="174" y="140"/>
                  </a:cubicBezTo>
                  <a:cubicBezTo>
                    <a:pt x="261" y="140"/>
                    <a:pt x="335" y="111"/>
                    <a:pt x="335" y="76"/>
                  </a:cubicBezTo>
                  <a:cubicBezTo>
                    <a:pt x="335" y="42"/>
                    <a:pt x="261" y="12"/>
                    <a:pt x="174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68" name="Freeform 9"/>
            <p:cNvSpPr>
              <a:spLocks noEditPoints="1"/>
            </p:cNvSpPr>
            <p:nvPr/>
          </p:nvSpPr>
          <p:spPr bwMode="auto">
            <a:xfrm>
              <a:off x="3881438" y="655638"/>
              <a:ext cx="1047750" cy="1019175"/>
            </a:xfrm>
            <a:custGeom>
              <a:avLst/>
              <a:gdLst>
                <a:gd name="T0" fmla="*/ 2147483647 w 278"/>
                <a:gd name="T1" fmla="*/ 2147483647 h 270"/>
                <a:gd name="T2" fmla="*/ 2147483647 w 278"/>
                <a:gd name="T3" fmla="*/ 2147483647 h 270"/>
                <a:gd name="T4" fmla="*/ 2147483647 w 278"/>
                <a:gd name="T5" fmla="*/ 2147483647 h 270"/>
                <a:gd name="T6" fmla="*/ 2147483647 w 278"/>
                <a:gd name="T7" fmla="*/ 2147483647 h 270"/>
                <a:gd name="T8" fmla="*/ 2147483647 w 278"/>
                <a:gd name="T9" fmla="*/ 0 h 270"/>
                <a:gd name="T10" fmla="*/ 2147483647 w 278"/>
                <a:gd name="T11" fmla="*/ 2147483647 h 270"/>
                <a:gd name="T12" fmla="*/ 2147483647 w 278"/>
                <a:gd name="T13" fmla="*/ 2147483647 h 270"/>
                <a:gd name="T14" fmla="*/ 2147483647 w 278"/>
                <a:gd name="T15" fmla="*/ 2147483647 h 270"/>
                <a:gd name="T16" fmla="*/ 2147483647 w 278"/>
                <a:gd name="T17" fmla="*/ 2147483647 h 270"/>
                <a:gd name="T18" fmla="*/ 2147483647 w 278"/>
                <a:gd name="T19" fmla="*/ 2147483647 h 270"/>
                <a:gd name="T20" fmla="*/ 2147483647 w 278"/>
                <a:gd name="T21" fmla="*/ 2147483647 h 270"/>
                <a:gd name="T22" fmla="*/ 2147483647 w 278"/>
                <a:gd name="T23" fmla="*/ 2147483647 h 270"/>
                <a:gd name="T24" fmla="*/ 2147483647 w 278"/>
                <a:gd name="T25" fmla="*/ 2147483647 h 270"/>
                <a:gd name="T26" fmla="*/ 2147483647 w 278"/>
                <a:gd name="T27" fmla="*/ 2147483647 h 270"/>
                <a:gd name="T28" fmla="*/ 2147483647 w 278"/>
                <a:gd name="T29" fmla="*/ 2147483647 h 270"/>
                <a:gd name="T30" fmla="*/ 2147483647 w 278"/>
                <a:gd name="T31" fmla="*/ 2147483647 h 270"/>
                <a:gd name="T32" fmla="*/ 2147483647 w 278"/>
                <a:gd name="T33" fmla="*/ 2147483647 h 270"/>
                <a:gd name="T34" fmla="*/ 2147483647 w 278"/>
                <a:gd name="T35" fmla="*/ 2147483647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229" y="270"/>
                  </a:moveTo>
                  <a:cubicBezTo>
                    <a:pt x="190" y="270"/>
                    <a:pt x="134" y="238"/>
                    <a:pt x="85" y="189"/>
                  </a:cubicBezTo>
                  <a:cubicBezTo>
                    <a:pt x="52" y="157"/>
                    <a:pt x="27" y="121"/>
                    <a:pt x="14" y="89"/>
                  </a:cubicBezTo>
                  <a:cubicBezTo>
                    <a:pt x="0" y="55"/>
                    <a:pt x="0" y="27"/>
                    <a:pt x="16" y="12"/>
                  </a:cubicBezTo>
                  <a:cubicBezTo>
                    <a:pt x="24" y="4"/>
                    <a:pt x="35" y="0"/>
                    <a:pt x="48" y="0"/>
                  </a:cubicBezTo>
                  <a:cubicBezTo>
                    <a:pt x="87" y="0"/>
                    <a:pt x="144" y="32"/>
                    <a:pt x="193" y="81"/>
                  </a:cubicBezTo>
                  <a:cubicBezTo>
                    <a:pt x="225" y="113"/>
                    <a:pt x="250" y="149"/>
                    <a:pt x="264" y="182"/>
                  </a:cubicBezTo>
                  <a:cubicBezTo>
                    <a:pt x="278" y="216"/>
                    <a:pt x="277" y="243"/>
                    <a:pt x="262" y="258"/>
                  </a:cubicBezTo>
                  <a:cubicBezTo>
                    <a:pt x="254" y="266"/>
                    <a:pt x="243" y="270"/>
                    <a:pt x="229" y="270"/>
                  </a:cubicBezTo>
                  <a:close/>
                  <a:moveTo>
                    <a:pt x="48" y="13"/>
                  </a:moveTo>
                  <a:cubicBezTo>
                    <a:pt x="38" y="13"/>
                    <a:pt x="30" y="16"/>
                    <a:pt x="25" y="21"/>
                  </a:cubicBezTo>
                  <a:cubicBezTo>
                    <a:pt x="13" y="32"/>
                    <a:pt x="14" y="55"/>
                    <a:pt x="26" y="84"/>
                  </a:cubicBezTo>
                  <a:cubicBezTo>
                    <a:pt x="38" y="115"/>
                    <a:pt x="62" y="149"/>
                    <a:pt x="94" y="180"/>
                  </a:cubicBezTo>
                  <a:cubicBezTo>
                    <a:pt x="140" y="227"/>
                    <a:pt x="194" y="258"/>
                    <a:pt x="229" y="258"/>
                  </a:cubicBezTo>
                  <a:cubicBezTo>
                    <a:pt x="239" y="258"/>
                    <a:pt x="247" y="255"/>
                    <a:pt x="253" y="249"/>
                  </a:cubicBezTo>
                  <a:cubicBezTo>
                    <a:pt x="264" y="238"/>
                    <a:pt x="264" y="215"/>
                    <a:pt x="252" y="186"/>
                  </a:cubicBezTo>
                  <a:cubicBezTo>
                    <a:pt x="239" y="155"/>
                    <a:pt x="215" y="121"/>
                    <a:pt x="184" y="90"/>
                  </a:cubicBezTo>
                  <a:cubicBezTo>
                    <a:pt x="138" y="44"/>
                    <a:pt x="83" y="13"/>
                    <a:pt x="48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69" name="Freeform 10"/>
            <p:cNvSpPr>
              <a:spLocks noEditPoints="1"/>
            </p:cNvSpPr>
            <p:nvPr/>
          </p:nvSpPr>
          <p:spPr bwMode="auto">
            <a:xfrm>
              <a:off x="3881438" y="655638"/>
              <a:ext cx="1047750" cy="1019175"/>
            </a:xfrm>
            <a:custGeom>
              <a:avLst/>
              <a:gdLst>
                <a:gd name="T0" fmla="*/ 2147483647 w 278"/>
                <a:gd name="T1" fmla="*/ 2147483647 h 270"/>
                <a:gd name="T2" fmla="*/ 2147483647 w 278"/>
                <a:gd name="T3" fmla="*/ 2147483647 h 270"/>
                <a:gd name="T4" fmla="*/ 2147483647 w 278"/>
                <a:gd name="T5" fmla="*/ 2147483647 h 270"/>
                <a:gd name="T6" fmla="*/ 2147483647 w 278"/>
                <a:gd name="T7" fmla="*/ 2147483647 h 270"/>
                <a:gd name="T8" fmla="*/ 2147483647 w 278"/>
                <a:gd name="T9" fmla="*/ 0 h 270"/>
                <a:gd name="T10" fmla="*/ 2147483647 w 278"/>
                <a:gd name="T11" fmla="*/ 2147483647 h 270"/>
                <a:gd name="T12" fmla="*/ 2147483647 w 278"/>
                <a:gd name="T13" fmla="*/ 2147483647 h 270"/>
                <a:gd name="T14" fmla="*/ 2147483647 w 278"/>
                <a:gd name="T15" fmla="*/ 2147483647 h 270"/>
                <a:gd name="T16" fmla="*/ 2147483647 w 278"/>
                <a:gd name="T17" fmla="*/ 2147483647 h 270"/>
                <a:gd name="T18" fmla="*/ 2147483647 w 278"/>
                <a:gd name="T19" fmla="*/ 2147483647 h 270"/>
                <a:gd name="T20" fmla="*/ 2147483647 w 278"/>
                <a:gd name="T21" fmla="*/ 2147483647 h 270"/>
                <a:gd name="T22" fmla="*/ 2147483647 w 278"/>
                <a:gd name="T23" fmla="*/ 2147483647 h 270"/>
                <a:gd name="T24" fmla="*/ 2147483647 w 278"/>
                <a:gd name="T25" fmla="*/ 2147483647 h 270"/>
                <a:gd name="T26" fmla="*/ 2147483647 w 278"/>
                <a:gd name="T27" fmla="*/ 2147483647 h 270"/>
                <a:gd name="T28" fmla="*/ 2147483647 w 278"/>
                <a:gd name="T29" fmla="*/ 2147483647 h 270"/>
                <a:gd name="T30" fmla="*/ 2147483647 w 278"/>
                <a:gd name="T31" fmla="*/ 2147483647 h 270"/>
                <a:gd name="T32" fmla="*/ 2147483647 w 278"/>
                <a:gd name="T33" fmla="*/ 2147483647 h 270"/>
                <a:gd name="T34" fmla="*/ 2147483647 w 278"/>
                <a:gd name="T35" fmla="*/ 2147483647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48" y="270"/>
                  </a:moveTo>
                  <a:cubicBezTo>
                    <a:pt x="35" y="270"/>
                    <a:pt x="24" y="266"/>
                    <a:pt x="16" y="258"/>
                  </a:cubicBezTo>
                  <a:cubicBezTo>
                    <a:pt x="0" y="243"/>
                    <a:pt x="0" y="216"/>
                    <a:pt x="14" y="182"/>
                  </a:cubicBezTo>
                  <a:cubicBezTo>
                    <a:pt x="27" y="149"/>
                    <a:pt x="52" y="113"/>
                    <a:pt x="85" y="81"/>
                  </a:cubicBezTo>
                  <a:cubicBezTo>
                    <a:pt x="134" y="32"/>
                    <a:pt x="190" y="0"/>
                    <a:pt x="229" y="0"/>
                  </a:cubicBezTo>
                  <a:cubicBezTo>
                    <a:pt x="243" y="0"/>
                    <a:pt x="254" y="4"/>
                    <a:pt x="262" y="12"/>
                  </a:cubicBezTo>
                  <a:cubicBezTo>
                    <a:pt x="277" y="27"/>
                    <a:pt x="278" y="55"/>
                    <a:pt x="264" y="89"/>
                  </a:cubicBezTo>
                  <a:cubicBezTo>
                    <a:pt x="250" y="121"/>
                    <a:pt x="225" y="157"/>
                    <a:pt x="193" y="189"/>
                  </a:cubicBezTo>
                  <a:cubicBezTo>
                    <a:pt x="144" y="238"/>
                    <a:pt x="87" y="270"/>
                    <a:pt x="48" y="270"/>
                  </a:cubicBezTo>
                  <a:close/>
                  <a:moveTo>
                    <a:pt x="229" y="13"/>
                  </a:moveTo>
                  <a:cubicBezTo>
                    <a:pt x="194" y="13"/>
                    <a:pt x="140" y="44"/>
                    <a:pt x="94" y="90"/>
                  </a:cubicBezTo>
                  <a:cubicBezTo>
                    <a:pt x="62" y="121"/>
                    <a:pt x="38" y="155"/>
                    <a:pt x="26" y="186"/>
                  </a:cubicBezTo>
                  <a:cubicBezTo>
                    <a:pt x="14" y="215"/>
                    <a:pt x="13" y="238"/>
                    <a:pt x="25" y="249"/>
                  </a:cubicBezTo>
                  <a:cubicBezTo>
                    <a:pt x="30" y="255"/>
                    <a:pt x="38" y="258"/>
                    <a:pt x="48" y="258"/>
                  </a:cubicBezTo>
                  <a:cubicBezTo>
                    <a:pt x="83" y="258"/>
                    <a:pt x="138" y="227"/>
                    <a:pt x="184" y="180"/>
                  </a:cubicBezTo>
                  <a:cubicBezTo>
                    <a:pt x="215" y="149"/>
                    <a:pt x="239" y="115"/>
                    <a:pt x="252" y="84"/>
                  </a:cubicBezTo>
                  <a:cubicBezTo>
                    <a:pt x="264" y="55"/>
                    <a:pt x="264" y="32"/>
                    <a:pt x="253" y="21"/>
                  </a:cubicBezTo>
                  <a:cubicBezTo>
                    <a:pt x="247" y="16"/>
                    <a:pt x="239" y="13"/>
                    <a:pt x="229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49162" name="图片 17" descr="http://imgsrc.baidu.com/forum/w%3D580/sign=6c704043d7ca7bcb7d7bc7278e086b3f/d96d65310a55b319f5bafbf543a98226cefc17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1232298"/>
            <a:ext cx="3571875" cy="267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3" name="矩形 18"/>
          <p:cNvSpPr>
            <a:spLocks noChangeArrowheads="1"/>
          </p:cNvSpPr>
          <p:nvPr/>
        </p:nvSpPr>
        <p:spPr bwMode="auto">
          <a:xfrm>
            <a:off x="1047750" y="4092179"/>
            <a:ext cx="7217569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sz="2100" b="1">
                <a:latin typeface="微软雅黑" pitchFamily="34" charset="-122"/>
                <a:ea typeface="微软雅黑" pitchFamily="34" charset="-122"/>
              </a:rPr>
              <a:t>当你读本科时，你会专修一个专业，那么你的圆会变成这样</a:t>
            </a:r>
            <a:endParaRPr lang="zh-CN" altLang="zh-CN" sz="21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610336" y="503908"/>
            <a:ext cx="5955476" cy="5455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750"/>
              </a:lnSpc>
              <a:defRPr/>
            </a:pPr>
            <a:r>
              <a:rPr lang="zh-CN" altLang="en-US" sz="2800" b="1" dirty="0" smtClean="0">
                <a:solidFill>
                  <a:srgbClr val="064FBA"/>
                </a:solidFill>
                <a:latin typeface="Corbel" pitchFamily="34" charset="0"/>
                <a:ea typeface="方正兰亭黑_GBK" pitchFamily="2" charset="-122"/>
                <a:sym typeface="方正大黑简体" pitchFamily="2" charset="-122"/>
              </a:rPr>
              <a:t>对科学考察（科研实践）活动的认识</a:t>
            </a:r>
            <a:endParaRPr lang="zh-CN" altLang="en-US" sz="2800" b="1" dirty="0">
              <a:solidFill>
                <a:srgbClr val="064FBA"/>
              </a:solidFill>
              <a:latin typeface="Corbel" pitchFamily="34" charset="0"/>
              <a:ea typeface="方正兰亭黑_GBK" pitchFamily="2" charset="-122"/>
              <a:sym typeface="方正大黑简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60174" y="4609394"/>
            <a:ext cx="244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素材据十二中李婷婷老师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8651454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4"/>
          <p:cNvSpPr>
            <a:spLocks noChangeArrowheads="1"/>
          </p:cNvSpPr>
          <p:nvPr/>
        </p:nvSpPr>
        <p:spPr bwMode="auto">
          <a:xfrm>
            <a:off x="1" y="0"/>
            <a:ext cx="9176147" cy="151210"/>
          </a:xfrm>
          <a:prstGeom prst="rect">
            <a:avLst/>
          </a:pr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0179" name="任意多边形 211"/>
          <p:cNvSpPr>
            <a:spLocks noChangeArrowheads="1"/>
          </p:cNvSpPr>
          <p:nvPr/>
        </p:nvSpPr>
        <p:spPr bwMode="auto">
          <a:xfrm>
            <a:off x="-16669" y="4967288"/>
            <a:ext cx="9177338" cy="103585"/>
          </a:xfrm>
          <a:custGeom>
            <a:avLst/>
            <a:gdLst>
              <a:gd name="T0" fmla="*/ 6386222 w 12235444"/>
              <a:gd name="T1" fmla="*/ 0 h 168111"/>
              <a:gd name="T2" fmla="*/ 12245508 w 12235444"/>
              <a:gd name="T3" fmla="*/ 0 h 168111"/>
              <a:gd name="T4" fmla="*/ 12245508 w 12235444"/>
              <a:gd name="T5" fmla="*/ 19414 h 168111"/>
              <a:gd name="T6" fmla="*/ 6367243 w 12235444"/>
              <a:gd name="T7" fmla="*/ 19414 h 168111"/>
              <a:gd name="T8" fmla="*/ 6374801 w 12235444"/>
              <a:gd name="T9" fmla="*/ 18116 h 168111"/>
              <a:gd name="T10" fmla="*/ 6396299 w 12235444"/>
              <a:gd name="T11" fmla="*/ 5781 h 168111"/>
              <a:gd name="T12" fmla="*/ 0 w 12235444"/>
              <a:gd name="T13" fmla="*/ 0 h 168111"/>
              <a:gd name="T14" fmla="*/ 5859287 w 12235444"/>
              <a:gd name="T15" fmla="*/ 0 h 168111"/>
              <a:gd name="T16" fmla="*/ 5849212 w 12235444"/>
              <a:gd name="T17" fmla="*/ 5781 h 168111"/>
              <a:gd name="T18" fmla="*/ 5870706 w 12235444"/>
              <a:gd name="T19" fmla="*/ 18116 h 168111"/>
              <a:gd name="T20" fmla="*/ 5878262 w 12235444"/>
              <a:gd name="T21" fmla="*/ 19414 h 168111"/>
              <a:gd name="T22" fmla="*/ 0 w 12235444"/>
              <a:gd name="T23" fmla="*/ 19414 h 16811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235444" h="168111">
                <a:moveTo>
                  <a:pt x="6380972" y="0"/>
                </a:moveTo>
                <a:lnTo>
                  <a:pt x="12235444" y="0"/>
                </a:lnTo>
                <a:lnTo>
                  <a:pt x="12235444" y="168111"/>
                </a:lnTo>
                <a:lnTo>
                  <a:pt x="6362012" y="168111"/>
                </a:lnTo>
                <a:lnTo>
                  <a:pt x="6369561" y="156870"/>
                </a:lnTo>
                <a:cubicBezTo>
                  <a:pt x="6383392" y="124043"/>
                  <a:pt x="6391040" y="87951"/>
                  <a:pt x="6391040" y="50066"/>
                </a:cubicBezTo>
                <a:lnTo>
                  <a:pt x="6380972" y="0"/>
                </a:lnTo>
                <a:close/>
                <a:moveTo>
                  <a:pt x="0" y="0"/>
                </a:moveTo>
                <a:lnTo>
                  <a:pt x="5854471" y="0"/>
                </a:lnTo>
                <a:lnTo>
                  <a:pt x="5844402" y="50066"/>
                </a:lnTo>
                <a:cubicBezTo>
                  <a:pt x="5844402" y="87951"/>
                  <a:pt x="5852050" y="124043"/>
                  <a:pt x="5865881" y="156870"/>
                </a:cubicBezTo>
                <a:lnTo>
                  <a:pt x="5873431" y="168111"/>
                </a:lnTo>
                <a:lnTo>
                  <a:pt x="0" y="168111"/>
                </a:lnTo>
                <a:lnTo>
                  <a:pt x="0" y="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0180" name="Oval 5"/>
          <p:cNvSpPr>
            <a:spLocks noChangeArrowheads="1"/>
          </p:cNvSpPr>
          <p:nvPr/>
        </p:nvSpPr>
        <p:spPr bwMode="auto">
          <a:xfrm>
            <a:off x="4419600" y="4837510"/>
            <a:ext cx="304800" cy="305990"/>
          </a:xfrm>
          <a:prstGeom prst="ellipse">
            <a:avLst/>
          </a:pr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0181" name="矩形 4"/>
          <p:cNvSpPr>
            <a:spLocks noChangeArrowheads="1"/>
          </p:cNvSpPr>
          <p:nvPr/>
        </p:nvSpPr>
        <p:spPr bwMode="auto">
          <a:xfrm>
            <a:off x="4410076" y="4838700"/>
            <a:ext cx="25071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fld id="{5D983E2D-2318-4B12-8224-9644E1192DBB}" type="slidenum">
              <a:rPr lang="zh-CN" altLang="en-US" sz="15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pPr/>
              <a:t>7</a:t>
            </a:fld>
            <a:endParaRPr lang="zh-CN" altLang="en-US" sz="15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0185" name="组合 7"/>
          <p:cNvGrpSpPr>
            <a:grpSpLocks/>
          </p:cNvGrpSpPr>
          <p:nvPr/>
        </p:nvGrpSpPr>
        <p:grpSpPr bwMode="auto">
          <a:xfrm>
            <a:off x="88107" y="151210"/>
            <a:ext cx="794147" cy="794147"/>
            <a:chOff x="3517681" y="279400"/>
            <a:chExt cx="1770062" cy="1771650"/>
          </a:xfrm>
        </p:grpSpPr>
        <p:sp>
          <p:nvSpPr>
            <p:cNvPr id="50188" name="Oval 5"/>
            <p:cNvSpPr>
              <a:spLocks noChangeArrowheads="1"/>
            </p:cNvSpPr>
            <p:nvPr/>
          </p:nvSpPr>
          <p:spPr bwMode="auto">
            <a:xfrm>
              <a:off x="3517681" y="279400"/>
              <a:ext cx="1770062" cy="177165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189" name="Oval 6"/>
            <p:cNvSpPr>
              <a:spLocks noChangeArrowheads="1"/>
            </p:cNvSpPr>
            <p:nvPr/>
          </p:nvSpPr>
          <p:spPr bwMode="auto">
            <a:xfrm>
              <a:off x="4325938" y="1093788"/>
              <a:ext cx="155575" cy="1539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190" name="Freeform 7"/>
            <p:cNvSpPr>
              <a:spLocks noEditPoints="1"/>
            </p:cNvSpPr>
            <p:nvPr/>
          </p:nvSpPr>
          <p:spPr bwMode="auto">
            <a:xfrm>
              <a:off x="4114800" y="508000"/>
              <a:ext cx="577850" cy="1312863"/>
            </a:xfrm>
            <a:custGeom>
              <a:avLst/>
              <a:gdLst>
                <a:gd name="T0" fmla="*/ 2147483647 w 153"/>
                <a:gd name="T1" fmla="*/ 2147483647 h 348"/>
                <a:gd name="T2" fmla="*/ 0 w 153"/>
                <a:gd name="T3" fmla="*/ 2147483647 h 348"/>
                <a:gd name="T4" fmla="*/ 2147483647 w 153"/>
                <a:gd name="T5" fmla="*/ 0 h 348"/>
                <a:gd name="T6" fmla="*/ 2147483647 w 153"/>
                <a:gd name="T7" fmla="*/ 2147483647 h 348"/>
                <a:gd name="T8" fmla="*/ 2147483647 w 153"/>
                <a:gd name="T9" fmla="*/ 2147483647 h 348"/>
                <a:gd name="T10" fmla="*/ 2147483647 w 153"/>
                <a:gd name="T11" fmla="*/ 2147483647 h 348"/>
                <a:gd name="T12" fmla="*/ 2147483647 w 153"/>
                <a:gd name="T13" fmla="*/ 2147483647 h 348"/>
                <a:gd name="T14" fmla="*/ 2147483647 w 153"/>
                <a:gd name="T15" fmla="*/ 2147483647 h 348"/>
                <a:gd name="T16" fmla="*/ 2147483647 w 153"/>
                <a:gd name="T17" fmla="*/ 2147483647 h 348"/>
                <a:gd name="T18" fmla="*/ 2147483647 w 153"/>
                <a:gd name="T19" fmla="*/ 2147483647 h 3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" h="348">
                  <a:moveTo>
                    <a:pt x="77" y="348"/>
                  </a:moveTo>
                  <a:cubicBezTo>
                    <a:pt x="34" y="348"/>
                    <a:pt x="0" y="272"/>
                    <a:pt x="0" y="174"/>
                  </a:cubicBezTo>
                  <a:cubicBezTo>
                    <a:pt x="0" y="77"/>
                    <a:pt x="34" y="0"/>
                    <a:pt x="77" y="0"/>
                  </a:cubicBezTo>
                  <a:cubicBezTo>
                    <a:pt x="120" y="0"/>
                    <a:pt x="153" y="77"/>
                    <a:pt x="153" y="174"/>
                  </a:cubicBezTo>
                  <a:cubicBezTo>
                    <a:pt x="153" y="272"/>
                    <a:pt x="120" y="348"/>
                    <a:pt x="77" y="348"/>
                  </a:cubicBezTo>
                  <a:close/>
                  <a:moveTo>
                    <a:pt x="77" y="13"/>
                  </a:moveTo>
                  <a:cubicBezTo>
                    <a:pt x="42" y="13"/>
                    <a:pt x="13" y="87"/>
                    <a:pt x="13" y="174"/>
                  </a:cubicBezTo>
                  <a:cubicBezTo>
                    <a:pt x="13" y="262"/>
                    <a:pt x="42" y="336"/>
                    <a:pt x="77" y="336"/>
                  </a:cubicBezTo>
                  <a:cubicBezTo>
                    <a:pt x="111" y="336"/>
                    <a:pt x="141" y="262"/>
                    <a:pt x="141" y="174"/>
                  </a:cubicBezTo>
                  <a:cubicBezTo>
                    <a:pt x="141" y="87"/>
                    <a:pt x="111" y="13"/>
                    <a:pt x="77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191" name="Freeform 8"/>
            <p:cNvSpPr>
              <a:spLocks noEditPoints="1"/>
            </p:cNvSpPr>
            <p:nvPr/>
          </p:nvSpPr>
          <p:spPr bwMode="auto">
            <a:xfrm>
              <a:off x="3749675" y="877888"/>
              <a:ext cx="1312862" cy="577850"/>
            </a:xfrm>
            <a:custGeom>
              <a:avLst/>
              <a:gdLst>
                <a:gd name="T0" fmla="*/ 2147483647 w 348"/>
                <a:gd name="T1" fmla="*/ 2147483647 h 153"/>
                <a:gd name="T2" fmla="*/ 0 w 348"/>
                <a:gd name="T3" fmla="*/ 2147483647 h 153"/>
                <a:gd name="T4" fmla="*/ 2147483647 w 348"/>
                <a:gd name="T5" fmla="*/ 0 h 153"/>
                <a:gd name="T6" fmla="*/ 2147483647 w 348"/>
                <a:gd name="T7" fmla="*/ 2147483647 h 153"/>
                <a:gd name="T8" fmla="*/ 2147483647 w 348"/>
                <a:gd name="T9" fmla="*/ 2147483647 h 153"/>
                <a:gd name="T10" fmla="*/ 2147483647 w 348"/>
                <a:gd name="T11" fmla="*/ 2147483647 h 153"/>
                <a:gd name="T12" fmla="*/ 2147483647 w 348"/>
                <a:gd name="T13" fmla="*/ 2147483647 h 153"/>
                <a:gd name="T14" fmla="*/ 2147483647 w 348"/>
                <a:gd name="T15" fmla="*/ 2147483647 h 153"/>
                <a:gd name="T16" fmla="*/ 2147483647 w 348"/>
                <a:gd name="T17" fmla="*/ 2147483647 h 153"/>
                <a:gd name="T18" fmla="*/ 2147483647 w 348"/>
                <a:gd name="T19" fmla="*/ 2147483647 h 1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8" h="153">
                  <a:moveTo>
                    <a:pt x="174" y="153"/>
                  </a:moveTo>
                  <a:cubicBezTo>
                    <a:pt x="76" y="153"/>
                    <a:pt x="0" y="119"/>
                    <a:pt x="0" y="76"/>
                  </a:cubicBezTo>
                  <a:cubicBezTo>
                    <a:pt x="0" y="33"/>
                    <a:pt x="76" y="0"/>
                    <a:pt x="174" y="0"/>
                  </a:cubicBezTo>
                  <a:cubicBezTo>
                    <a:pt x="271" y="0"/>
                    <a:pt x="348" y="33"/>
                    <a:pt x="348" y="76"/>
                  </a:cubicBezTo>
                  <a:cubicBezTo>
                    <a:pt x="348" y="119"/>
                    <a:pt x="271" y="153"/>
                    <a:pt x="174" y="153"/>
                  </a:cubicBezTo>
                  <a:close/>
                  <a:moveTo>
                    <a:pt x="174" y="12"/>
                  </a:moveTo>
                  <a:cubicBezTo>
                    <a:pt x="86" y="12"/>
                    <a:pt x="12" y="42"/>
                    <a:pt x="12" y="76"/>
                  </a:cubicBezTo>
                  <a:cubicBezTo>
                    <a:pt x="12" y="111"/>
                    <a:pt x="86" y="140"/>
                    <a:pt x="174" y="140"/>
                  </a:cubicBezTo>
                  <a:cubicBezTo>
                    <a:pt x="261" y="140"/>
                    <a:pt x="335" y="111"/>
                    <a:pt x="335" y="76"/>
                  </a:cubicBezTo>
                  <a:cubicBezTo>
                    <a:pt x="335" y="42"/>
                    <a:pt x="261" y="12"/>
                    <a:pt x="174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192" name="Freeform 9"/>
            <p:cNvSpPr>
              <a:spLocks noEditPoints="1"/>
            </p:cNvSpPr>
            <p:nvPr/>
          </p:nvSpPr>
          <p:spPr bwMode="auto">
            <a:xfrm>
              <a:off x="3881438" y="655638"/>
              <a:ext cx="1047750" cy="1019175"/>
            </a:xfrm>
            <a:custGeom>
              <a:avLst/>
              <a:gdLst>
                <a:gd name="T0" fmla="*/ 2147483647 w 278"/>
                <a:gd name="T1" fmla="*/ 2147483647 h 270"/>
                <a:gd name="T2" fmla="*/ 2147483647 w 278"/>
                <a:gd name="T3" fmla="*/ 2147483647 h 270"/>
                <a:gd name="T4" fmla="*/ 2147483647 w 278"/>
                <a:gd name="T5" fmla="*/ 2147483647 h 270"/>
                <a:gd name="T6" fmla="*/ 2147483647 w 278"/>
                <a:gd name="T7" fmla="*/ 2147483647 h 270"/>
                <a:gd name="T8" fmla="*/ 2147483647 w 278"/>
                <a:gd name="T9" fmla="*/ 0 h 270"/>
                <a:gd name="T10" fmla="*/ 2147483647 w 278"/>
                <a:gd name="T11" fmla="*/ 2147483647 h 270"/>
                <a:gd name="T12" fmla="*/ 2147483647 w 278"/>
                <a:gd name="T13" fmla="*/ 2147483647 h 270"/>
                <a:gd name="T14" fmla="*/ 2147483647 w 278"/>
                <a:gd name="T15" fmla="*/ 2147483647 h 270"/>
                <a:gd name="T16" fmla="*/ 2147483647 w 278"/>
                <a:gd name="T17" fmla="*/ 2147483647 h 270"/>
                <a:gd name="T18" fmla="*/ 2147483647 w 278"/>
                <a:gd name="T19" fmla="*/ 2147483647 h 270"/>
                <a:gd name="T20" fmla="*/ 2147483647 w 278"/>
                <a:gd name="T21" fmla="*/ 2147483647 h 270"/>
                <a:gd name="T22" fmla="*/ 2147483647 w 278"/>
                <a:gd name="T23" fmla="*/ 2147483647 h 270"/>
                <a:gd name="T24" fmla="*/ 2147483647 w 278"/>
                <a:gd name="T25" fmla="*/ 2147483647 h 270"/>
                <a:gd name="T26" fmla="*/ 2147483647 w 278"/>
                <a:gd name="T27" fmla="*/ 2147483647 h 270"/>
                <a:gd name="T28" fmla="*/ 2147483647 w 278"/>
                <a:gd name="T29" fmla="*/ 2147483647 h 270"/>
                <a:gd name="T30" fmla="*/ 2147483647 w 278"/>
                <a:gd name="T31" fmla="*/ 2147483647 h 270"/>
                <a:gd name="T32" fmla="*/ 2147483647 w 278"/>
                <a:gd name="T33" fmla="*/ 2147483647 h 270"/>
                <a:gd name="T34" fmla="*/ 2147483647 w 278"/>
                <a:gd name="T35" fmla="*/ 2147483647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229" y="270"/>
                  </a:moveTo>
                  <a:cubicBezTo>
                    <a:pt x="190" y="270"/>
                    <a:pt x="134" y="238"/>
                    <a:pt x="85" y="189"/>
                  </a:cubicBezTo>
                  <a:cubicBezTo>
                    <a:pt x="52" y="157"/>
                    <a:pt x="27" y="121"/>
                    <a:pt x="14" y="89"/>
                  </a:cubicBezTo>
                  <a:cubicBezTo>
                    <a:pt x="0" y="55"/>
                    <a:pt x="0" y="27"/>
                    <a:pt x="16" y="12"/>
                  </a:cubicBezTo>
                  <a:cubicBezTo>
                    <a:pt x="24" y="4"/>
                    <a:pt x="35" y="0"/>
                    <a:pt x="48" y="0"/>
                  </a:cubicBezTo>
                  <a:cubicBezTo>
                    <a:pt x="87" y="0"/>
                    <a:pt x="144" y="32"/>
                    <a:pt x="193" y="81"/>
                  </a:cubicBezTo>
                  <a:cubicBezTo>
                    <a:pt x="225" y="113"/>
                    <a:pt x="250" y="149"/>
                    <a:pt x="264" y="182"/>
                  </a:cubicBezTo>
                  <a:cubicBezTo>
                    <a:pt x="278" y="216"/>
                    <a:pt x="277" y="243"/>
                    <a:pt x="262" y="258"/>
                  </a:cubicBezTo>
                  <a:cubicBezTo>
                    <a:pt x="254" y="266"/>
                    <a:pt x="243" y="270"/>
                    <a:pt x="229" y="270"/>
                  </a:cubicBezTo>
                  <a:close/>
                  <a:moveTo>
                    <a:pt x="48" y="13"/>
                  </a:moveTo>
                  <a:cubicBezTo>
                    <a:pt x="38" y="13"/>
                    <a:pt x="30" y="16"/>
                    <a:pt x="25" y="21"/>
                  </a:cubicBezTo>
                  <a:cubicBezTo>
                    <a:pt x="13" y="32"/>
                    <a:pt x="14" y="55"/>
                    <a:pt x="26" y="84"/>
                  </a:cubicBezTo>
                  <a:cubicBezTo>
                    <a:pt x="38" y="115"/>
                    <a:pt x="62" y="149"/>
                    <a:pt x="94" y="180"/>
                  </a:cubicBezTo>
                  <a:cubicBezTo>
                    <a:pt x="140" y="227"/>
                    <a:pt x="194" y="258"/>
                    <a:pt x="229" y="258"/>
                  </a:cubicBezTo>
                  <a:cubicBezTo>
                    <a:pt x="239" y="258"/>
                    <a:pt x="247" y="255"/>
                    <a:pt x="253" y="249"/>
                  </a:cubicBezTo>
                  <a:cubicBezTo>
                    <a:pt x="264" y="238"/>
                    <a:pt x="264" y="215"/>
                    <a:pt x="252" y="186"/>
                  </a:cubicBezTo>
                  <a:cubicBezTo>
                    <a:pt x="239" y="155"/>
                    <a:pt x="215" y="121"/>
                    <a:pt x="184" y="90"/>
                  </a:cubicBezTo>
                  <a:cubicBezTo>
                    <a:pt x="138" y="44"/>
                    <a:pt x="83" y="13"/>
                    <a:pt x="48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193" name="Freeform 10"/>
            <p:cNvSpPr>
              <a:spLocks noEditPoints="1"/>
            </p:cNvSpPr>
            <p:nvPr/>
          </p:nvSpPr>
          <p:spPr bwMode="auto">
            <a:xfrm>
              <a:off x="3881438" y="655638"/>
              <a:ext cx="1047750" cy="1019175"/>
            </a:xfrm>
            <a:custGeom>
              <a:avLst/>
              <a:gdLst>
                <a:gd name="T0" fmla="*/ 2147483647 w 278"/>
                <a:gd name="T1" fmla="*/ 2147483647 h 270"/>
                <a:gd name="T2" fmla="*/ 2147483647 w 278"/>
                <a:gd name="T3" fmla="*/ 2147483647 h 270"/>
                <a:gd name="T4" fmla="*/ 2147483647 w 278"/>
                <a:gd name="T5" fmla="*/ 2147483647 h 270"/>
                <a:gd name="T6" fmla="*/ 2147483647 w 278"/>
                <a:gd name="T7" fmla="*/ 2147483647 h 270"/>
                <a:gd name="T8" fmla="*/ 2147483647 w 278"/>
                <a:gd name="T9" fmla="*/ 0 h 270"/>
                <a:gd name="T10" fmla="*/ 2147483647 w 278"/>
                <a:gd name="T11" fmla="*/ 2147483647 h 270"/>
                <a:gd name="T12" fmla="*/ 2147483647 w 278"/>
                <a:gd name="T13" fmla="*/ 2147483647 h 270"/>
                <a:gd name="T14" fmla="*/ 2147483647 w 278"/>
                <a:gd name="T15" fmla="*/ 2147483647 h 270"/>
                <a:gd name="T16" fmla="*/ 2147483647 w 278"/>
                <a:gd name="T17" fmla="*/ 2147483647 h 270"/>
                <a:gd name="T18" fmla="*/ 2147483647 w 278"/>
                <a:gd name="T19" fmla="*/ 2147483647 h 270"/>
                <a:gd name="T20" fmla="*/ 2147483647 w 278"/>
                <a:gd name="T21" fmla="*/ 2147483647 h 270"/>
                <a:gd name="T22" fmla="*/ 2147483647 w 278"/>
                <a:gd name="T23" fmla="*/ 2147483647 h 270"/>
                <a:gd name="T24" fmla="*/ 2147483647 w 278"/>
                <a:gd name="T25" fmla="*/ 2147483647 h 270"/>
                <a:gd name="T26" fmla="*/ 2147483647 w 278"/>
                <a:gd name="T27" fmla="*/ 2147483647 h 270"/>
                <a:gd name="T28" fmla="*/ 2147483647 w 278"/>
                <a:gd name="T29" fmla="*/ 2147483647 h 270"/>
                <a:gd name="T30" fmla="*/ 2147483647 w 278"/>
                <a:gd name="T31" fmla="*/ 2147483647 h 270"/>
                <a:gd name="T32" fmla="*/ 2147483647 w 278"/>
                <a:gd name="T33" fmla="*/ 2147483647 h 270"/>
                <a:gd name="T34" fmla="*/ 2147483647 w 278"/>
                <a:gd name="T35" fmla="*/ 2147483647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48" y="270"/>
                  </a:moveTo>
                  <a:cubicBezTo>
                    <a:pt x="35" y="270"/>
                    <a:pt x="24" y="266"/>
                    <a:pt x="16" y="258"/>
                  </a:cubicBezTo>
                  <a:cubicBezTo>
                    <a:pt x="0" y="243"/>
                    <a:pt x="0" y="216"/>
                    <a:pt x="14" y="182"/>
                  </a:cubicBezTo>
                  <a:cubicBezTo>
                    <a:pt x="27" y="149"/>
                    <a:pt x="52" y="113"/>
                    <a:pt x="85" y="81"/>
                  </a:cubicBezTo>
                  <a:cubicBezTo>
                    <a:pt x="134" y="32"/>
                    <a:pt x="190" y="0"/>
                    <a:pt x="229" y="0"/>
                  </a:cubicBezTo>
                  <a:cubicBezTo>
                    <a:pt x="243" y="0"/>
                    <a:pt x="254" y="4"/>
                    <a:pt x="262" y="12"/>
                  </a:cubicBezTo>
                  <a:cubicBezTo>
                    <a:pt x="277" y="27"/>
                    <a:pt x="278" y="55"/>
                    <a:pt x="264" y="89"/>
                  </a:cubicBezTo>
                  <a:cubicBezTo>
                    <a:pt x="250" y="121"/>
                    <a:pt x="225" y="157"/>
                    <a:pt x="193" y="189"/>
                  </a:cubicBezTo>
                  <a:cubicBezTo>
                    <a:pt x="144" y="238"/>
                    <a:pt x="87" y="270"/>
                    <a:pt x="48" y="270"/>
                  </a:cubicBezTo>
                  <a:close/>
                  <a:moveTo>
                    <a:pt x="229" y="13"/>
                  </a:moveTo>
                  <a:cubicBezTo>
                    <a:pt x="194" y="13"/>
                    <a:pt x="140" y="44"/>
                    <a:pt x="94" y="90"/>
                  </a:cubicBezTo>
                  <a:cubicBezTo>
                    <a:pt x="62" y="121"/>
                    <a:pt x="38" y="155"/>
                    <a:pt x="26" y="186"/>
                  </a:cubicBezTo>
                  <a:cubicBezTo>
                    <a:pt x="14" y="215"/>
                    <a:pt x="13" y="238"/>
                    <a:pt x="25" y="249"/>
                  </a:cubicBezTo>
                  <a:cubicBezTo>
                    <a:pt x="30" y="255"/>
                    <a:pt x="38" y="258"/>
                    <a:pt x="48" y="258"/>
                  </a:cubicBezTo>
                  <a:cubicBezTo>
                    <a:pt x="83" y="258"/>
                    <a:pt x="138" y="227"/>
                    <a:pt x="184" y="180"/>
                  </a:cubicBezTo>
                  <a:cubicBezTo>
                    <a:pt x="215" y="149"/>
                    <a:pt x="239" y="115"/>
                    <a:pt x="252" y="84"/>
                  </a:cubicBezTo>
                  <a:cubicBezTo>
                    <a:pt x="264" y="55"/>
                    <a:pt x="264" y="32"/>
                    <a:pt x="253" y="21"/>
                  </a:cubicBezTo>
                  <a:cubicBezTo>
                    <a:pt x="247" y="16"/>
                    <a:pt x="239" y="13"/>
                    <a:pt x="229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50186" name="图片 17" descr="http://imgsrc.baidu.com/forum/w%3D580/sign=22bd7a63d539b6004dce0fbfd9513526/fd7aaf1c8701a18bb0a56bcf9e2f07082938fe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1232298"/>
            <a:ext cx="3571875" cy="267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7" name="矩形 18"/>
          <p:cNvSpPr>
            <a:spLocks noChangeArrowheads="1"/>
          </p:cNvSpPr>
          <p:nvPr/>
        </p:nvSpPr>
        <p:spPr bwMode="auto">
          <a:xfrm>
            <a:off x="1047750" y="4092179"/>
            <a:ext cx="7217569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sz="2100" b="1">
                <a:latin typeface="微软雅黑" pitchFamily="34" charset="-122"/>
                <a:ea typeface="微软雅黑" pitchFamily="34" charset="-122"/>
              </a:rPr>
              <a:t>你的硕士阶段学习会让你掌握的专业知识更进一步</a:t>
            </a:r>
            <a:endParaRPr lang="zh-CN" altLang="zh-CN" sz="21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610336" y="503908"/>
            <a:ext cx="5955476" cy="5455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750"/>
              </a:lnSpc>
              <a:defRPr/>
            </a:pPr>
            <a:r>
              <a:rPr lang="zh-CN" altLang="en-US" sz="2800" b="1" dirty="0" smtClean="0">
                <a:solidFill>
                  <a:srgbClr val="064FBA"/>
                </a:solidFill>
                <a:latin typeface="Corbel" pitchFamily="34" charset="0"/>
                <a:ea typeface="方正兰亭黑_GBK" pitchFamily="2" charset="-122"/>
                <a:sym typeface="方正大黑简体" pitchFamily="2" charset="-122"/>
              </a:rPr>
              <a:t>对科学考察（科研实践）活动的认识</a:t>
            </a:r>
            <a:endParaRPr lang="zh-CN" altLang="en-US" sz="2800" b="1" dirty="0">
              <a:solidFill>
                <a:srgbClr val="064FBA"/>
              </a:solidFill>
              <a:latin typeface="Corbel" pitchFamily="34" charset="0"/>
              <a:ea typeface="方正兰亭黑_GBK" pitchFamily="2" charset="-122"/>
              <a:sym typeface="方正大黑简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60174" y="4609394"/>
            <a:ext cx="244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素材据十二中李婷婷老师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6548037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4"/>
          <p:cNvSpPr>
            <a:spLocks noChangeArrowheads="1"/>
          </p:cNvSpPr>
          <p:nvPr/>
        </p:nvSpPr>
        <p:spPr bwMode="auto">
          <a:xfrm>
            <a:off x="1" y="0"/>
            <a:ext cx="9176147" cy="151210"/>
          </a:xfrm>
          <a:prstGeom prst="rect">
            <a:avLst/>
          </a:pr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1203" name="任意多边形 211"/>
          <p:cNvSpPr>
            <a:spLocks noChangeArrowheads="1"/>
          </p:cNvSpPr>
          <p:nvPr/>
        </p:nvSpPr>
        <p:spPr bwMode="auto">
          <a:xfrm>
            <a:off x="-16669" y="4967288"/>
            <a:ext cx="9177338" cy="103585"/>
          </a:xfrm>
          <a:custGeom>
            <a:avLst/>
            <a:gdLst>
              <a:gd name="T0" fmla="*/ 6386222 w 12235444"/>
              <a:gd name="T1" fmla="*/ 0 h 168111"/>
              <a:gd name="T2" fmla="*/ 12245508 w 12235444"/>
              <a:gd name="T3" fmla="*/ 0 h 168111"/>
              <a:gd name="T4" fmla="*/ 12245508 w 12235444"/>
              <a:gd name="T5" fmla="*/ 19414 h 168111"/>
              <a:gd name="T6" fmla="*/ 6367243 w 12235444"/>
              <a:gd name="T7" fmla="*/ 19414 h 168111"/>
              <a:gd name="T8" fmla="*/ 6374801 w 12235444"/>
              <a:gd name="T9" fmla="*/ 18116 h 168111"/>
              <a:gd name="T10" fmla="*/ 6396299 w 12235444"/>
              <a:gd name="T11" fmla="*/ 5781 h 168111"/>
              <a:gd name="T12" fmla="*/ 0 w 12235444"/>
              <a:gd name="T13" fmla="*/ 0 h 168111"/>
              <a:gd name="T14" fmla="*/ 5859287 w 12235444"/>
              <a:gd name="T15" fmla="*/ 0 h 168111"/>
              <a:gd name="T16" fmla="*/ 5849212 w 12235444"/>
              <a:gd name="T17" fmla="*/ 5781 h 168111"/>
              <a:gd name="T18" fmla="*/ 5870706 w 12235444"/>
              <a:gd name="T19" fmla="*/ 18116 h 168111"/>
              <a:gd name="T20" fmla="*/ 5878262 w 12235444"/>
              <a:gd name="T21" fmla="*/ 19414 h 168111"/>
              <a:gd name="T22" fmla="*/ 0 w 12235444"/>
              <a:gd name="T23" fmla="*/ 19414 h 16811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235444" h="168111">
                <a:moveTo>
                  <a:pt x="6380972" y="0"/>
                </a:moveTo>
                <a:lnTo>
                  <a:pt x="12235444" y="0"/>
                </a:lnTo>
                <a:lnTo>
                  <a:pt x="12235444" y="168111"/>
                </a:lnTo>
                <a:lnTo>
                  <a:pt x="6362012" y="168111"/>
                </a:lnTo>
                <a:lnTo>
                  <a:pt x="6369561" y="156870"/>
                </a:lnTo>
                <a:cubicBezTo>
                  <a:pt x="6383392" y="124043"/>
                  <a:pt x="6391040" y="87951"/>
                  <a:pt x="6391040" y="50066"/>
                </a:cubicBezTo>
                <a:lnTo>
                  <a:pt x="6380972" y="0"/>
                </a:lnTo>
                <a:close/>
                <a:moveTo>
                  <a:pt x="0" y="0"/>
                </a:moveTo>
                <a:lnTo>
                  <a:pt x="5854471" y="0"/>
                </a:lnTo>
                <a:lnTo>
                  <a:pt x="5844402" y="50066"/>
                </a:lnTo>
                <a:cubicBezTo>
                  <a:pt x="5844402" y="87951"/>
                  <a:pt x="5852050" y="124043"/>
                  <a:pt x="5865881" y="156870"/>
                </a:cubicBezTo>
                <a:lnTo>
                  <a:pt x="5873431" y="168111"/>
                </a:lnTo>
                <a:lnTo>
                  <a:pt x="0" y="168111"/>
                </a:lnTo>
                <a:lnTo>
                  <a:pt x="0" y="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1204" name="Oval 5"/>
          <p:cNvSpPr>
            <a:spLocks noChangeArrowheads="1"/>
          </p:cNvSpPr>
          <p:nvPr/>
        </p:nvSpPr>
        <p:spPr bwMode="auto">
          <a:xfrm>
            <a:off x="4419600" y="4837510"/>
            <a:ext cx="304800" cy="305990"/>
          </a:xfrm>
          <a:prstGeom prst="ellipse">
            <a:avLst/>
          </a:pr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1205" name="矩形 4"/>
          <p:cNvSpPr>
            <a:spLocks noChangeArrowheads="1"/>
          </p:cNvSpPr>
          <p:nvPr/>
        </p:nvSpPr>
        <p:spPr bwMode="auto">
          <a:xfrm>
            <a:off x="4410076" y="4838700"/>
            <a:ext cx="25071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fld id="{4DDAE423-4E7D-475F-8D64-F5F041F635AA}" type="slidenum">
              <a:rPr lang="zh-CN" altLang="en-US" sz="15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pPr/>
              <a:t>8</a:t>
            </a:fld>
            <a:endParaRPr lang="zh-CN" altLang="en-US" sz="15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1209" name="组合 7"/>
          <p:cNvGrpSpPr>
            <a:grpSpLocks/>
          </p:cNvGrpSpPr>
          <p:nvPr/>
        </p:nvGrpSpPr>
        <p:grpSpPr bwMode="auto">
          <a:xfrm>
            <a:off x="88107" y="151210"/>
            <a:ext cx="794147" cy="794147"/>
            <a:chOff x="3517681" y="279400"/>
            <a:chExt cx="1770062" cy="1771650"/>
          </a:xfrm>
        </p:grpSpPr>
        <p:sp>
          <p:nvSpPr>
            <p:cNvPr id="51212" name="Oval 5"/>
            <p:cNvSpPr>
              <a:spLocks noChangeArrowheads="1"/>
            </p:cNvSpPr>
            <p:nvPr/>
          </p:nvSpPr>
          <p:spPr bwMode="auto">
            <a:xfrm>
              <a:off x="3517681" y="279400"/>
              <a:ext cx="1770062" cy="177165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3" name="Oval 6"/>
            <p:cNvSpPr>
              <a:spLocks noChangeArrowheads="1"/>
            </p:cNvSpPr>
            <p:nvPr/>
          </p:nvSpPr>
          <p:spPr bwMode="auto">
            <a:xfrm>
              <a:off x="4325938" y="1093788"/>
              <a:ext cx="155575" cy="1539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4" name="Freeform 7"/>
            <p:cNvSpPr>
              <a:spLocks noEditPoints="1"/>
            </p:cNvSpPr>
            <p:nvPr/>
          </p:nvSpPr>
          <p:spPr bwMode="auto">
            <a:xfrm>
              <a:off x="4114800" y="508000"/>
              <a:ext cx="577850" cy="1312863"/>
            </a:xfrm>
            <a:custGeom>
              <a:avLst/>
              <a:gdLst>
                <a:gd name="T0" fmla="*/ 2147483647 w 153"/>
                <a:gd name="T1" fmla="*/ 2147483647 h 348"/>
                <a:gd name="T2" fmla="*/ 0 w 153"/>
                <a:gd name="T3" fmla="*/ 2147483647 h 348"/>
                <a:gd name="T4" fmla="*/ 2147483647 w 153"/>
                <a:gd name="T5" fmla="*/ 0 h 348"/>
                <a:gd name="T6" fmla="*/ 2147483647 w 153"/>
                <a:gd name="T7" fmla="*/ 2147483647 h 348"/>
                <a:gd name="T8" fmla="*/ 2147483647 w 153"/>
                <a:gd name="T9" fmla="*/ 2147483647 h 348"/>
                <a:gd name="T10" fmla="*/ 2147483647 w 153"/>
                <a:gd name="T11" fmla="*/ 2147483647 h 348"/>
                <a:gd name="T12" fmla="*/ 2147483647 w 153"/>
                <a:gd name="T13" fmla="*/ 2147483647 h 348"/>
                <a:gd name="T14" fmla="*/ 2147483647 w 153"/>
                <a:gd name="T15" fmla="*/ 2147483647 h 348"/>
                <a:gd name="T16" fmla="*/ 2147483647 w 153"/>
                <a:gd name="T17" fmla="*/ 2147483647 h 348"/>
                <a:gd name="T18" fmla="*/ 2147483647 w 153"/>
                <a:gd name="T19" fmla="*/ 2147483647 h 3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" h="348">
                  <a:moveTo>
                    <a:pt x="77" y="348"/>
                  </a:moveTo>
                  <a:cubicBezTo>
                    <a:pt x="34" y="348"/>
                    <a:pt x="0" y="272"/>
                    <a:pt x="0" y="174"/>
                  </a:cubicBezTo>
                  <a:cubicBezTo>
                    <a:pt x="0" y="77"/>
                    <a:pt x="34" y="0"/>
                    <a:pt x="77" y="0"/>
                  </a:cubicBezTo>
                  <a:cubicBezTo>
                    <a:pt x="120" y="0"/>
                    <a:pt x="153" y="77"/>
                    <a:pt x="153" y="174"/>
                  </a:cubicBezTo>
                  <a:cubicBezTo>
                    <a:pt x="153" y="272"/>
                    <a:pt x="120" y="348"/>
                    <a:pt x="77" y="348"/>
                  </a:cubicBezTo>
                  <a:close/>
                  <a:moveTo>
                    <a:pt x="77" y="13"/>
                  </a:moveTo>
                  <a:cubicBezTo>
                    <a:pt x="42" y="13"/>
                    <a:pt x="13" y="87"/>
                    <a:pt x="13" y="174"/>
                  </a:cubicBezTo>
                  <a:cubicBezTo>
                    <a:pt x="13" y="262"/>
                    <a:pt x="42" y="336"/>
                    <a:pt x="77" y="336"/>
                  </a:cubicBezTo>
                  <a:cubicBezTo>
                    <a:pt x="111" y="336"/>
                    <a:pt x="141" y="262"/>
                    <a:pt x="141" y="174"/>
                  </a:cubicBezTo>
                  <a:cubicBezTo>
                    <a:pt x="141" y="87"/>
                    <a:pt x="111" y="13"/>
                    <a:pt x="77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5" name="Freeform 8"/>
            <p:cNvSpPr>
              <a:spLocks noEditPoints="1"/>
            </p:cNvSpPr>
            <p:nvPr/>
          </p:nvSpPr>
          <p:spPr bwMode="auto">
            <a:xfrm>
              <a:off x="3749675" y="877888"/>
              <a:ext cx="1312862" cy="577850"/>
            </a:xfrm>
            <a:custGeom>
              <a:avLst/>
              <a:gdLst>
                <a:gd name="T0" fmla="*/ 2147483647 w 348"/>
                <a:gd name="T1" fmla="*/ 2147483647 h 153"/>
                <a:gd name="T2" fmla="*/ 0 w 348"/>
                <a:gd name="T3" fmla="*/ 2147483647 h 153"/>
                <a:gd name="T4" fmla="*/ 2147483647 w 348"/>
                <a:gd name="T5" fmla="*/ 0 h 153"/>
                <a:gd name="T6" fmla="*/ 2147483647 w 348"/>
                <a:gd name="T7" fmla="*/ 2147483647 h 153"/>
                <a:gd name="T8" fmla="*/ 2147483647 w 348"/>
                <a:gd name="T9" fmla="*/ 2147483647 h 153"/>
                <a:gd name="T10" fmla="*/ 2147483647 w 348"/>
                <a:gd name="T11" fmla="*/ 2147483647 h 153"/>
                <a:gd name="T12" fmla="*/ 2147483647 w 348"/>
                <a:gd name="T13" fmla="*/ 2147483647 h 153"/>
                <a:gd name="T14" fmla="*/ 2147483647 w 348"/>
                <a:gd name="T15" fmla="*/ 2147483647 h 153"/>
                <a:gd name="T16" fmla="*/ 2147483647 w 348"/>
                <a:gd name="T17" fmla="*/ 2147483647 h 153"/>
                <a:gd name="T18" fmla="*/ 2147483647 w 348"/>
                <a:gd name="T19" fmla="*/ 2147483647 h 1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8" h="153">
                  <a:moveTo>
                    <a:pt x="174" y="153"/>
                  </a:moveTo>
                  <a:cubicBezTo>
                    <a:pt x="76" y="153"/>
                    <a:pt x="0" y="119"/>
                    <a:pt x="0" y="76"/>
                  </a:cubicBezTo>
                  <a:cubicBezTo>
                    <a:pt x="0" y="33"/>
                    <a:pt x="76" y="0"/>
                    <a:pt x="174" y="0"/>
                  </a:cubicBezTo>
                  <a:cubicBezTo>
                    <a:pt x="271" y="0"/>
                    <a:pt x="348" y="33"/>
                    <a:pt x="348" y="76"/>
                  </a:cubicBezTo>
                  <a:cubicBezTo>
                    <a:pt x="348" y="119"/>
                    <a:pt x="271" y="153"/>
                    <a:pt x="174" y="153"/>
                  </a:cubicBezTo>
                  <a:close/>
                  <a:moveTo>
                    <a:pt x="174" y="12"/>
                  </a:moveTo>
                  <a:cubicBezTo>
                    <a:pt x="86" y="12"/>
                    <a:pt x="12" y="42"/>
                    <a:pt x="12" y="76"/>
                  </a:cubicBezTo>
                  <a:cubicBezTo>
                    <a:pt x="12" y="111"/>
                    <a:pt x="86" y="140"/>
                    <a:pt x="174" y="140"/>
                  </a:cubicBezTo>
                  <a:cubicBezTo>
                    <a:pt x="261" y="140"/>
                    <a:pt x="335" y="111"/>
                    <a:pt x="335" y="76"/>
                  </a:cubicBezTo>
                  <a:cubicBezTo>
                    <a:pt x="335" y="42"/>
                    <a:pt x="261" y="12"/>
                    <a:pt x="174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6" name="Freeform 9"/>
            <p:cNvSpPr>
              <a:spLocks noEditPoints="1"/>
            </p:cNvSpPr>
            <p:nvPr/>
          </p:nvSpPr>
          <p:spPr bwMode="auto">
            <a:xfrm>
              <a:off x="3881438" y="655638"/>
              <a:ext cx="1047750" cy="1019175"/>
            </a:xfrm>
            <a:custGeom>
              <a:avLst/>
              <a:gdLst>
                <a:gd name="T0" fmla="*/ 2147483647 w 278"/>
                <a:gd name="T1" fmla="*/ 2147483647 h 270"/>
                <a:gd name="T2" fmla="*/ 2147483647 w 278"/>
                <a:gd name="T3" fmla="*/ 2147483647 h 270"/>
                <a:gd name="T4" fmla="*/ 2147483647 w 278"/>
                <a:gd name="T5" fmla="*/ 2147483647 h 270"/>
                <a:gd name="T6" fmla="*/ 2147483647 w 278"/>
                <a:gd name="T7" fmla="*/ 2147483647 h 270"/>
                <a:gd name="T8" fmla="*/ 2147483647 w 278"/>
                <a:gd name="T9" fmla="*/ 0 h 270"/>
                <a:gd name="T10" fmla="*/ 2147483647 w 278"/>
                <a:gd name="T11" fmla="*/ 2147483647 h 270"/>
                <a:gd name="T12" fmla="*/ 2147483647 w 278"/>
                <a:gd name="T13" fmla="*/ 2147483647 h 270"/>
                <a:gd name="T14" fmla="*/ 2147483647 w 278"/>
                <a:gd name="T15" fmla="*/ 2147483647 h 270"/>
                <a:gd name="T16" fmla="*/ 2147483647 w 278"/>
                <a:gd name="T17" fmla="*/ 2147483647 h 270"/>
                <a:gd name="T18" fmla="*/ 2147483647 w 278"/>
                <a:gd name="T19" fmla="*/ 2147483647 h 270"/>
                <a:gd name="T20" fmla="*/ 2147483647 w 278"/>
                <a:gd name="T21" fmla="*/ 2147483647 h 270"/>
                <a:gd name="T22" fmla="*/ 2147483647 w 278"/>
                <a:gd name="T23" fmla="*/ 2147483647 h 270"/>
                <a:gd name="T24" fmla="*/ 2147483647 w 278"/>
                <a:gd name="T25" fmla="*/ 2147483647 h 270"/>
                <a:gd name="T26" fmla="*/ 2147483647 w 278"/>
                <a:gd name="T27" fmla="*/ 2147483647 h 270"/>
                <a:gd name="T28" fmla="*/ 2147483647 w 278"/>
                <a:gd name="T29" fmla="*/ 2147483647 h 270"/>
                <a:gd name="T30" fmla="*/ 2147483647 w 278"/>
                <a:gd name="T31" fmla="*/ 2147483647 h 270"/>
                <a:gd name="T32" fmla="*/ 2147483647 w 278"/>
                <a:gd name="T33" fmla="*/ 2147483647 h 270"/>
                <a:gd name="T34" fmla="*/ 2147483647 w 278"/>
                <a:gd name="T35" fmla="*/ 2147483647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229" y="270"/>
                  </a:moveTo>
                  <a:cubicBezTo>
                    <a:pt x="190" y="270"/>
                    <a:pt x="134" y="238"/>
                    <a:pt x="85" y="189"/>
                  </a:cubicBezTo>
                  <a:cubicBezTo>
                    <a:pt x="52" y="157"/>
                    <a:pt x="27" y="121"/>
                    <a:pt x="14" y="89"/>
                  </a:cubicBezTo>
                  <a:cubicBezTo>
                    <a:pt x="0" y="55"/>
                    <a:pt x="0" y="27"/>
                    <a:pt x="16" y="12"/>
                  </a:cubicBezTo>
                  <a:cubicBezTo>
                    <a:pt x="24" y="4"/>
                    <a:pt x="35" y="0"/>
                    <a:pt x="48" y="0"/>
                  </a:cubicBezTo>
                  <a:cubicBezTo>
                    <a:pt x="87" y="0"/>
                    <a:pt x="144" y="32"/>
                    <a:pt x="193" y="81"/>
                  </a:cubicBezTo>
                  <a:cubicBezTo>
                    <a:pt x="225" y="113"/>
                    <a:pt x="250" y="149"/>
                    <a:pt x="264" y="182"/>
                  </a:cubicBezTo>
                  <a:cubicBezTo>
                    <a:pt x="278" y="216"/>
                    <a:pt x="277" y="243"/>
                    <a:pt x="262" y="258"/>
                  </a:cubicBezTo>
                  <a:cubicBezTo>
                    <a:pt x="254" y="266"/>
                    <a:pt x="243" y="270"/>
                    <a:pt x="229" y="270"/>
                  </a:cubicBezTo>
                  <a:close/>
                  <a:moveTo>
                    <a:pt x="48" y="13"/>
                  </a:moveTo>
                  <a:cubicBezTo>
                    <a:pt x="38" y="13"/>
                    <a:pt x="30" y="16"/>
                    <a:pt x="25" y="21"/>
                  </a:cubicBezTo>
                  <a:cubicBezTo>
                    <a:pt x="13" y="32"/>
                    <a:pt x="14" y="55"/>
                    <a:pt x="26" y="84"/>
                  </a:cubicBezTo>
                  <a:cubicBezTo>
                    <a:pt x="38" y="115"/>
                    <a:pt x="62" y="149"/>
                    <a:pt x="94" y="180"/>
                  </a:cubicBezTo>
                  <a:cubicBezTo>
                    <a:pt x="140" y="227"/>
                    <a:pt x="194" y="258"/>
                    <a:pt x="229" y="258"/>
                  </a:cubicBezTo>
                  <a:cubicBezTo>
                    <a:pt x="239" y="258"/>
                    <a:pt x="247" y="255"/>
                    <a:pt x="253" y="249"/>
                  </a:cubicBezTo>
                  <a:cubicBezTo>
                    <a:pt x="264" y="238"/>
                    <a:pt x="264" y="215"/>
                    <a:pt x="252" y="186"/>
                  </a:cubicBezTo>
                  <a:cubicBezTo>
                    <a:pt x="239" y="155"/>
                    <a:pt x="215" y="121"/>
                    <a:pt x="184" y="90"/>
                  </a:cubicBezTo>
                  <a:cubicBezTo>
                    <a:pt x="138" y="44"/>
                    <a:pt x="83" y="13"/>
                    <a:pt x="48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7" name="Freeform 10"/>
            <p:cNvSpPr>
              <a:spLocks noEditPoints="1"/>
            </p:cNvSpPr>
            <p:nvPr/>
          </p:nvSpPr>
          <p:spPr bwMode="auto">
            <a:xfrm>
              <a:off x="3881438" y="655638"/>
              <a:ext cx="1047750" cy="1019175"/>
            </a:xfrm>
            <a:custGeom>
              <a:avLst/>
              <a:gdLst>
                <a:gd name="T0" fmla="*/ 2147483647 w 278"/>
                <a:gd name="T1" fmla="*/ 2147483647 h 270"/>
                <a:gd name="T2" fmla="*/ 2147483647 w 278"/>
                <a:gd name="T3" fmla="*/ 2147483647 h 270"/>
                <a:gd name="T4" fmla="*/ 2147483647 w 278"/>
                <a:gd name="T5" fmla="*/ 2147483647 h 270"/>
                <a:gd name="T6" fmla="*/ 2147483647 w 278"/>
                <a:gd name="T7" fmla="*/ 2147483647 h 270"/>
                <a:gd name="T8" fmla="*/ 2147483647 w 278"/>
                <a:gd name="T9" fmla="*/ 0 h 270"/>
                <a:gd name="T10" fmla="*/ 2147483647 w 278"/>
                <a:gd name="T11" fmla="*/ 2147483647 h 270"/>
                <a:gd name="T12" fmla="*/ 2147483647 w 278"/>
                <a:gd name="T13" fmla="*/ 2147483647 h 270"/>
                <a:gd name="T14" fmla="*/ 2147483647 w 278"/>
                <a:gd name="T15" fmla="*/ 2147483647 h 270"/>
                <a:gd name="T16" fmla="*/ 2147483647 w 278"/>
                <a:gd name="T17" fmla="*/ 2147483647 h 270"/>
                <a:gd name="T18" fmla="*/ 2147483647 w 278"/>
                <a:gd name="T19" fmla="*/ 2147483647 h 270"/>
                <a:gd name="T20" fmla="*/ 2147483647 w 278"/>
                <a:gd name="T21" fmla="*/ 2147483647 h 270"/>
                <a:gd name="T22" fmla="*/ 2147483647 w 278"/>
                <a:gd name="T23" fmla="*/ 2147483647 h 270"/>
                <a:gd name="T24" fmla="*/ 2147483647 w 278"/>
                <a:gd name="T25" fmla="*/ 2147483647 h 270"/>
                <a:gd name="T26" fmla="*/ 2147483647 w 278"/>
                <a:gd name="T27" fmla="*/ 2147483647 h 270"/>
                <a:gd name="T28" fmla="*/ 2147483647 w 278"/>
                <a:gd name="T29" fmla="*/ 2147483647 h 270"/>
                <a:gd name="T30" fmla="*/ 2147483647 w 278"/>
                <a:gd name="T31" fmla="*/ 2147483647 h 270"/>
                <a:gd name="T32" fmla="*/ 2147483647 w 278"/>
                <a:gd name="T33" fmla="*/ 2147483647 h 270"/>
                <a:gd name="T34" fmla="*/ 2147483647 w 278"/>
                <a:gd name="T35" fmla="*/ 2147483647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48" y="270"/>
                  </a:moveTo>
                  <a:cubicBezTo>
                    <a:pt x="35" y="270"/>
                    <a:pt x="24" y="266"/>
                    <a:pt x="16" y="258"/>
                  </a:cubicBezTo>
                  <a:cubicBezTo>
                    <a:pt x="0" y="243"/>
                    <a:pt x="0" y="216"/>
                    <a:pt x="14" y="182"/>
                  </a:cubicBezTo>
                  <a:cubicBezTo>
                    <a:pt x="27" y="149"/>
                    <a:pt x="52" y="113"/>
                    <a:pt x="85" y="81"/>
                  </a:cubicBezTo>
                  <a:cubicBezTo>
                    <a:pt x="134" y="32"/>
                    <a:pt x="190" y="0"/>
                    <a:pt x="229" y="0"/>
                  </a:cubicBezTo>
                  <a:cubicBezTo>
                    <a:pt x="243" y="0"/>
                    <a:pt x="254" y="4"/>
                    <a:pt x="262" y="12"/>
                  </a:cubicBezTo>
                  <a:cubicBezTo>
                    <a:pt x="277" y="27"/>
                    <a:pt x="278" y="55"/>
                    <a:pt x="264" y="89"/>
                  </a:cubicBezTo>
                  <a:cubicBezTo>
                    <a:pt x="250" y="121"/>
                    <a:pt x="225" y="157"/>
                    <a:pt x="193" y="189"/>
                  </a:cubicBezTo>
                  <a:cubicBezTo>
                    <a:pt x="144" y="238"/>
                    <a:pt x="87" y="270"/>
                    <a:pt x="48" y="270"/>
                  </a:cubicBezTo>
                  <a:close/>
                  <a:moveTo>
                    <a:pt x="229" y="13"/>
                  </a:moveTo>
                  <a:cubicBezTo>
                    <a:pt x="194" y="13"/>
                    <a:pt x="140" y="44"/>
                    <a:pt x="94" y="90"/>
                  </a:cubicBezTo>
                  <a:cubicBezTo>
                    <a:pt x="62" y="121"/>
                    <a:pt x="38" y="155"/>
                    <a:pt x="26" y="186"/>
                  </a:cubicBezTo>
                  <a:cubicBezTo>
                    <a:pt x="14" y="215"/>
                    <a:pt x="13" y="238"/>
                    <a:pt x="25" y="249"/>
                  </a:cubicBezTo>
                  <a:cubicBezTo>
                    <a:pt x="30" y="255"/>
                    <a:pt x="38" y="258"/>
                    <a:pt x="48" y="258"/>
                  </a:cubicBezTo>
                  <a:cubicBezTo>
                    <a:pt x="83" y="258"/>
                    <a:pt x="138" y="227"/>
                    <a:pt x="184" y="180"/>
                  </a:cubicBezTo>
                  <a:cubicBezTo>
                    <a:pt x="215" y="149"/>
                    <a:pt x="239" y="115"/>
                    <a:pt x="252" y="84"/>
                  </a:cubicBezTo>
                  <a:cubicBezTo>
                    <a:pt x="264" y="55"/>
                    <a:pt x="264" y="32"/>
                    <a:pt x="253" y="21"/>
                  </a:cubicBezTo>
                  <a:cubicBezTo>
                    <a:pt x="247" y="16"/>
                    <a:pt x="239" y="13"/>
                    <a:pt x="229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51210" name="图片 18" descr="http://imgsrc.baidu.com/forum/w%3D580/sign=126acaa8367adab43dd01b4bbbd5b36b/cc0fd111728b47105361844cc3cec3fdfd0323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1232298"/>
            <a:ext cx="3571875" cy="267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11" name="矩形 19"/>
          <p:cNvSpPr>
            <a:spLocks noChangeArrowheads="1"/>
          </p:cNvSpPr>
          <p:nvPr/>
        </p:nvSpPr>
        <p:spPr bwMode="auto">
          <a:xfrm>
            <a:off x="1047750" y="4092179"/>
            <a:ext cx="7217569" cy="715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sz="2100" b="1">
                <a:latin typeface="微软雅黑" pitchFamily="34" charset="-122"/>
                <a:ea typeface="微软雅黑" pitchFamily="34" charset="-122"/>
              </a:rPr>
              <a:t>进入博士阶段的学习，通过阅读大量研究论文，</a:t>
            </a:r>
            <a:endParaRPr lang="en-US" altLang="zh-CN" sz="2100" b="1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2100" b="1">
                <a:latin typeface="微软雅黑" pitchFamily="34" charset="-122"/>
                <a:ea typeface="微软雅黑" pitchFamily="34" charset="-122"/>
              </a:rPr>
              <a:t>你会逐渐接触到这个圆的边缘</a:t>
            </a:r>
            <a:endParaRPr lang="zh-CN" altLang="zh-CN" sz="21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610336" y="503908"/>
            <a:ext cx="5955476" cy="5455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750"/>
              </a:lnSpc>
              <a:defRPr/>
            </a:pPr>
            <a:r>
              <a:rPr lang="zh-CN" altLang="en-US" sz="2800" b="1" dirty="0" smtClean="0">
                <a:solidFill>
                  <a:srgbClr val="064FBA"/>
                </a:solidFill>
                <a:latin typeface="Corbel" pitchFamily="34" charset="0"/>
                <a:ea typeface="方正兰亭黑_GBK" pitchFamily="2" charset="-122"/>
                <a:sym typeface="方正大黑简体" pitchFamily="2" charset="-122"/>
              </a:rPr>
              <a:t>对科学考察（科研实践）活动的认识</a:t>
            </a:r>
            <a:endParaRPr lang="zh-CN" altLang="en-US" sz="2800" b="1" dirty="0">
              <a:solidFill>
                <a:srgbClr val="064FBA"/>
              </a:solidFill>
              <a:latin typeface="Corbel" pitchFamily="34" charset="0"/>
              <a:ea typeface="方正兰亭黑_GBK" pitchFamily="2" charset="-122"/>
              <a:sym typeface="方正大黑简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60174" y="4609394"/>
            <a:ext cx="244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素材据十二中李婷婷老师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647268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4"/>
          <p:cNvSpPr>
            <a:spLocks noChangeArrowheads="1"/>
          </p:cNvSpPr>
          <p:nvPr/>
        </p:nvSpPr>
        <p:spPr bwMode="auto">
          <a:xfrm>
            <a:off x="1" y="0"/>
            <a:ext cx="9176147" cy="151210"/>
          </a:xfrm>
          <a:prstGeom prst="rect">
            <a:avLst/>
          </a:pr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2227" name="任意多边形 211"/>
          <p:cNvSpPr>
            <a:spLocks noChangeArrowheads="1"/>
          </p:cNvSpPr>
          <p:nvPr/>
        </p:nvSpPr>
        <p:spPr bwMode="auto">
          <a:xfrm>
            <a:off x="-16669" y="4967288"/>
            <a:ext cx="9177338" cy="103585"/>
          </a:xfrm>
          <a:custGeom>
            <a:avLst/>
            <a:gdLst>
              <a:gd name="T0" fmla="*/ 6386222 w 12235444"/>
              <a:gd name="T1" fmla="*/ 0 h 168111"/>
              <a:gd name="T2" fmla="*/ 12245508 w 12235444"/>
              <a:gd name="T3" fmla="*/ 0 h 168111"/>
              <a:gd name="T4" fmla="*/ 12245508 w 12235444"/>
              <a:gd name="T5" fmla="*/ 19414 h 168111"/>
              <a:gd name="T6" fmla="*/ 6367243 w 12235444"/>
              <a:gd name="T7" fmla="*/ 19414 h 168111"/>
              <a:gd name="T8" fmla="*/ 6374801 w 12235444"/>
              <a:gd name="T9" fmla="*/ 18116 h 168111"/>
              <a:gd name="T10" fmla="*/ 6396299 w 12235444"/>
              <a:gd name="T11" fmla="*/ 5781 h 168111"/>
              <a:gd name="T12" fmla="*/ 0 w 12235444"/>
              <a:gd name="T13" fmla="*/ 0 h 168111"/>
              <a:gd name="T14" fmla="*/ 5859287 w 12235444"/>
              <a:gd name="T15" fmla="*/ 0 h 168111"/>
              <a:gd name="T16" fmla="*/ 5849212 w 12235444"/>
              <a:gd name="T17" fmla="*/ 5781 h 168111"/>
              <a:gd name="T18" fmla="*/ 5870706 w 12235444"/>
              <a:gd name="T19" fmla="*/ 18116 h 168111"/>
              <a:gd name="T20" fmla="*/ 5878262 w 12235444"/>
              <a:gd name="T21" fmla="*/ 19414 h 168111"/>
              <a:gd name="T22" fmla="*/ 0 w 12235444"/>
              <a:gd name="T23" fmla="*/ 19414 h 16811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235444" h="168111">
                <a:moveTo>
                  <a:pt x="6380972" y="0"/>
                </a:moveTo>
                <a:lnTo>
                  <a:pt x="12235444" y="0"/>
                </a:lnTo>
                <a:lnTo>
                  <a:pt x="12235444" y="168111"/>
                </a:lnTo>
                <a:lnTo>
                  <a:pt x="6362012" y="168111"/>
                </a:lnTo>
                <a:lnTo>
                  <a:pt x="6369561" y="156870"/>
                </a:lnTo>
                <a:cubicBezTo>
                  <a:pt x="6383392" y="124043"/>
                  <a:pt x="6391040" y="87951"/>
                  <a:pt x="6391040" y="50066"/>
                </a:cubicBezTo>
                <a:lnTo>
                  <a:pt x="6380972" y="0"/>
                </a:lnTo>
                <a:close/>
                <a:moveTo>
                  <a:pt x="0" y="0"/>
                </a:moveTo>
                <a:lnTo>
                  <a:pt x="5854471" y="0"/>
                </a:lnTo>
                <a:lnTo>
                  <a:pt x="5844402" y="50066"/>
                </a:lnTo>
                <a:cubicBezTo>
                  <a:pt x="5844402" y="87951"/>
                  <a:pt x="5852050" y="124043"/>
                  <a:pt x="5865881" y="156870"/>
                </a:cubicBezTo>
                <a:lnTo>
                  <a:pt x="5873431" y="168111"/>
                </a:lnTo>
                <a:lnTo>
                  <a:pt x="0" y="168111"/>
                </a:lnTo>
                <a:lnTo>
                  <a:pt x="0" y="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2228" name="Oval 5"/>
          <p:cNvSpPr>
            <a:spLocks noChangeArrowheads="1"/>
          </p:cNvSpPr>
          <p:nvPr/>
        </p:nvSpPr>
        <p:spPr bwMode="auto">
          <a:xfrm>
            <a:off x="4419600" y="4837510"/>
            <a:ext cx="304800" cy="305990"/>
          </a:xfrm>
          <a:prstGeom prst="ellipse">
            <a:avLst/>
          </a:pr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2229" name="矩形 4"/>
          <p:cNvSpPr>
            <a:spLocks noChangeArrowheads="1"/>
          </p:cNvSpPr>
          <p:nvPr/>
        </p:nvSpPr>
        <p:spPr bwMode="auto">
          <a:xfrm>
            <a:off x="4410076" y="4838700"/>
            <a:ext cx="25071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fld id="{307A220A-6642-445D-B5C9-8BC53C57E00C}" type="slidenum">
              <a:rPr lang="zh-CN" altLang="en-US" sz="15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pPr/>
              <a:t>9</a:t>
            </a:fld>
            <a:endParaRPr lang="zh-CN" altLang="en-US" sz="15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2233" name="组合 7"/>
          <p:cNvGrpSpPr>
            <a:grpSpLocks/>
          </p:cNvGrpSpPr>
          <p:nvPr/>
        </p:nvGrpSpPr>
        <p:grpSpPr bwMode="auto">
          <a:xfrm>
            <a:off x="88107" y="151210"/>
            <a:ext cx="794147" cy="794147"/>
            <a:chOff x="3517681" y="279400"/>
            <a:chExt cx="1770062" cy="1771650"/>
          </a:xfrm>
        </p:grpSpPr>
        <p:sp>
          <p:nvSpPr>
            <p:cNvPr id="52236" name="Oval 5"/>
            <p:cNvSpPr>
              <a:spLocks noChangeArrowheads="1"/>
            </p:cNvSpPr>
            <p:nvPr/>
          </p:nvSpPr>
          <p:spPr bwMode="auto">
            <a:xfrm>
              <a:off x="3517681" y="279400"/>
              <a:ext cx="1770062" cy="177165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37" name="Oval 6"/>
            <p:cNvSpPr>
              <a:spLocks noChangeArrowheads="1"/>
            </p:cNvSpPr>
            <p:nvPr/>
          </p:nvSpPr>
          <p:spPr bwMode="auto">
            <a:xfrm>
              <a:off x="4325938" y="1093788"/>
              <a:ext cx="155575" cy="1539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38" name="Freeform 7"/>
            <p:cNvSpPr>
              <a:spLocks noEditPoints="1"/>
            </p:cNvSpPr>
            <p:nvPr/>
          </p:nvSpPr>
          <p:spPr bwMode="auto">
            <a:xfrm>
              <a:off x="4114800" y="508000"/>
              <a:ext cx="577850" cy="1312863"/>
            </a:xfrm>
            <a:custGeom>
              <a:avLst/>
              <a:gdLst>
                <a:gd name="T0" fmla="*/ 2147483647 w 153"/>
                <a:gd name="T1" fmla="*/ 2147483647 h 348"/>
                <a:gd name="T2" fmla="*/ 0 w 153"/>
                <a:gd name="T3" fmla="*/ 2147483647 h 348"/>
                <a:gd name="T4" fmla="*/ 2147483647 w 153"/>
                <a:gd name="T5" fmla="*/ 0 h 348"/>
                <a:gd name="T6" fmla="*/ 2147483647 w 153"/>
                <a:gd name="T7" fmla="*/ 2147483647 h 348"/>
                <a:gd name="T8" fmla="*/ 2147483647 w 153"/>
                <a:gd name="T9" fmla="*/ 2147483647 h 348"/>
                <a:gd name="T10" fmla="*/ 2147483647 w 153"/>
                <a:gd name="T11" fmla="*/ 2147483647 h 348"/>
                <a:gd name="T12" fmla="*/ 2147483647 w 153"/>
                <a:gd name="T13" fmla="*/ 2147483647 h 348"/>
                <a:gd name="T14" fmla="*/ 2147483647 w 153"/>
                <a:gd name="T15" fmla="*/ 2147483647 h 348"/>
                <a:gd name="T16" fmla="*/ 2147483647 w 153"/>
                <a:gd name="T17" fmla="*/ 2147483647 h 348"/>
                <a:gd name="T18" fmla="*/ 2147483647 w 153"/>
                <a:gd name="T19" fmla="*/ 2147483647 h 3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" h="348">
                  <a:moveTo>
                    <a:pt x="77" y="348"/>
                  </a:moveTo>
                  <a:cubicBezTo>
                    <a:pt x="34" y="348"/>
                    <a:pt x="0" y="272"/>
                    <a:pt x="0" y="174"/>
                  </a:cubicBezTo>
                  <a:cubicBezTo>
                    <a:pt x="0" y="77"/>
                    <a:pt x="34" y="0"/>
                    <a:pt x="77" y="0"/>
                  </a:cubicBezTo>
                  <a:cubicBezTo>
                    <a:pt x="120" y="0"/>
                    <a:pt x="153" y="77"/>
                    <a:pt x="153" y="174"/>
                  </a:cubicBezTo>
                  <a:cubicBezTo>
                    <a:pt x="153" y="272"/>
                    <a:pt x="120" y="348"/>
                    <a:pt x="77" y="348"/>
                  </a:cubicBezTo>
                  <a:close/>
                  <a:moveTo>
                    <a:pt x="77" y="13"/>
                  </a:moveTo>
                  <a:cubicBezTo>
                    <a:pt x="42" y="13"/>
                    <a:pt x="13" y="87"/>
                    <a:pt x="13" y="174"/>
                  </a:cubicBezTo>
                  <a:cubicBezTo>
                    <a:pt x="13" y="262"/>
                    <a:pt x="42" y="336"/>
                    <a:pt x="77" y="336"/>
                  </a:cubicBezTo>
                  <a:cubicBezTo>
                    <a:pt x="111" y="336"/>
                    <a:pt x="141" y="262"/>
                    <a:pt x="141" y="174"/>
                  </a:cubicBezTo>
                  <a:cubicBezTo>
                    <a:pt x="141" y="87"/>
                    <a:pt x="111" y="13"/>
                    <a:pt x="77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39" name="Freeform 8"/>
            <p:cNvSpPr>
              <a:spLocks noEditPoints="1"/>
            </p:cNvSpPr>
            <p:nvPr/>
          </p:nvSpPr>
          <p:spPr bwMode="auto">
            <a:xfrm>
              <a:off x="3749675" y="877888"/>
              <a:ext cx="1312862" cy="577850"/>
            </a:xfrm>
            <a:custGeom>
              <a:avLst/>
              <a:gdLst>
                <a:gd name="T0" fmla="*/ 2147483647 w 348"/>
                <a:gd name="T1" fmla="*/ 2147483647 h 153"/>
                <a:gd name="T2" fmla="*/ 0 w 348"/>
                <a:gd name="T3" fmla="*/ 2147483647 h 153"/>
                <a:gd name="T4" fmla="*/ 2147483647 w 348"/>
                <a:gd name="T5" fmla="*/ 0 h 153"/>
                <a:gd name="T6" fmla="*/ 2147483647 w 348"/>
                <a:gd name="T7" fmla="*/ 2147483647 h 153"/>
                <a:gd name="T8" fmla="*/ 2147483647 w 348"/>
                <a:gd name="T9" fmla="*/ 2147483647 h 153"/>
                <a:gd name="T10" fmla="*/ 2147483647 w 348"/>
                <a:gd name="T11" fmla="*/ 2147483647 h 153"/>
                <a:gd name="T12" fmla="*/ 2147483647 w 348"/>
                <a:gd name="T13" fmla="*/ 2147483647 h 153"/>
                <a:gd name="T14" fmla="*/ 2147483647 w 348"/>
                <a:gd name="T15" fmla="*/ 2147483647 h 153"/>
                <a:gd name="T16" fmla="*/ 2147483647 w 348"/>
                <a:gd name="T17" fmla="*/ 2147483647 h 153"/>
                <a:gd name="T18" fmla="*/ 2147483647 w 348"/>
                <a:gd name="T19" fmla="*/ 2147483647 h 1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8" h="153">
                  <a:moveTo>
                    <a:pt x="174" y="153"/>
                  </a:moveTo>
                  <a:cubicBezTo>
                    <a:pt x="76" y="153"/>
                    <a:pt x="0" y="119"/>
                    <a:pt x="0" y="76"/>
                  </a:cubicBezTo>
                  <a:cubicBezTo>
                    <a:pt x="0" y="33"/>
                    <a:pt x="76" y="0"/>
                    <a:pt x="174" y="0"/>
                  </a:cubicBezTo>
                  <a:cubicBezTo>
                    <a:pt x="271" y="0"/>
                    <a:pt x="348" y="33"/>
                    <a:pt x="348" y="76"/>
                  </a:cubicBezTo>
                  <a:cubicBezTo>
                    <a:pt x="348" y="119"/>
                    <a:pt x="271" y="153"/>
                    <a:pt x="174" y="153"/>
                  </a:cubicBezTo>
                  <a:close/>
                  <a:moveTo>
                    <a:pt x="174" y="12"/>
                  </a:moveTo>
                  <a:cubicBezTo>
                    <a:pt x="86" y="12"/>
                    <a:pt x="12" y="42"/>
                    <a:pt x="12" y="76"/>
                  </a:cubicBezTo>
                  <a:cubicBezTo>
                    <a:pt x="12" y="111"/>
                    <a:pt x="86" y="140"/>
                    <a:pt x="174" y="140"/>
                  </a:cubicBezTo>
                  <a:cubicBezTo>
                    <a:pt x="261" y="140"/>
                    <a:pt x="335" y="111"/>
                    <a:pt x="335" y="76"/>
                  </a:cubicBezTo>
                  <a:cubicBezTo>
                    <a:pt x="335" y="42"/>
                    <a:pt x="261" y="12"/>
                    <a:pt x="174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40" name="Freeform 9"/>
            <p:cNvSpPr>
              <a:spLocks noEditPoints="1"/>
            </p:cNvSpPr>
            <p:nvPr/>
          </p:nvSpPr>
          <p:spPr bwMode="auto">
            <a:xfrm>
              <a:off x="3881438" y="655638"/>
              <a:ext cx="1047750" cy="1019175"/>
            </a:xfrm>
            <a:custGeom>
              <a:avLst/>
              <a:gdLst>
                <a:gd name="T0" fmla="*/ 2147483647 w 278"/>
                <a:gd name="T1" fmla="*/ 2147483647 h 270"/>
                <a:gd name="T2" fmla="*/ 2147483647 w 278"/>
                <a:gd name="T3" fmla="*/ 2147483647 h 270"/>
                <a:gd name="T4" fmla="*/ 2147483647 w 278"/>
                <a:gd name="T5" fmla="*/ 2147483647 h 270"/>
                <a:gd name="T6" fmla="*/ 2147483647 w 278"/>
                <a:gd name="T7" fmla="*/ 2147483647 h 270"/>
                <a:gd name="T8" fmla="*/ 2147483647 w 278"/>
                <a:gd name="T9" fmla="*/ 0 h 270"/>
                <a:gd name="T10" fmla="*/ 2147483647 w 278"/>
                <a:gd name="T11" fmla="*/ 2147483647 h 270"/>
                <a:gd name="T12" fmla="*/ 2147483647 w 278"/>
                <a:gd name="T13" fmla="*/ 2147483647 h 270"/>
                <a:gd name="T14" fmla="*/ 2147483647 w 278"/>
                <a:gd name="T15" fmla="*/ 2147483647 h 270"/>
                <a:gd name="T16" fmla="*/ 2147483647 w 278"/>
                <a:gd name="T17" fmla="*/ 2147483647 h 270"/>
                <a:gd name="T18" fmla="*/ 2147483647 w 278"/>
                <a:gd name="T19" fmla="*/ 2147483647 h 270"/>
                <a:gd name="T20" fmla="*/ 2147483647 w 278"/>
                <a:gd name="T21" fmla="*/ 2147483647 h 270"/>
                <a:gd name="T22" fmla="*/ 2147483647 w 278"/>
                <a:gd name="T23" fmla="*/ 2147483647 h 270"/>
                <a:gd name="T24" fmla="*/ 2147483647 w 278"/>
                <a:gd name="T25" fmla="*/ 2147483647 h 270"/>
                <a:gd name="T26" fmla="*/ 2147483647 w 278"/>
                <a:gd name="T27" fmla="*/ 2147483647 h 270"/>
                <a:gd name="T28" fmla="*/ 2147483647 w 278"/>
                <a:gd name="T29" fmla="*/ 2147483647 h 270"/>
                <a:gd name="T30" fmla="*/ 2147483647 w 278"/>
                <a:gd name="T31" fmla="*/ 2147483647 h 270"/>
                <a:gd name="T32" fmla="*/ 2147483647 w 278"/>
                <a:gd name="T33" fmla="*/ 2147483647 h 270"/>
                <a:gd name="T34" fmla="*/ 2147483647 w 278"/>
                <a:gd name="T35" fmla="*/ 2147483647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229" y="270"/>
                  </a:moveTo>
                  <a:cubicBezTo>
                    <a:pt x="190" y="270"/>
                    <a:pt x="134" y="238"/>
                    <a:pt x="85" y="189"/>
                  </a:cubicBezTo>
                  <a:cubicBezTo>
                    <a:pt x="52" y="157"/>
                    <a:pt x="27" y="121"/>
                    <a:pt x="14" y="89"/>
                  </a:cubicBezTo>
                  <a:cubicBezTo>
                    <a:pt x="0" y="55"/>
                    <a:pt x="0" y="27"/>
                    <a:pt x="16" y="12"/>
                  </a:cubicBezTo>
                  <a:cubicBezTo>
                    <a:pt x="24" y="4"/>
                    <a:pt x="35" y="0"/>
                    <a:pt x="48" y="0"/>
                  </a:cubicBezTo>
                  <a:cubicBezTo>
                    <a:pt x="87" y="0"/>
                    <a:pt x="144" y="32"/>
                    <a:pt x="193" y="81"/>
                  </a:cubicBezTo>
                  <a:cubicBezTo>
                    <a:pt x="225" y="113"/>
                    <a:pt x="250" y="149"/>
                    <a:pt x="264" y="182"/>
                  </a:cubicBezTo>
                  <a:cubicBezTo>
                    <a:pt x="278" y="216"/>
                    <a:pt x="277" y="243"/>
                    <a:pt x="262" y="258"/>
                  </a:cubicBezTo>
                  <a:cubicBezTo>
                    <a:pt x="254" y="266"/>
                    <a:pt x="243" y="270"/>
                    <a:pt x="229" y="270"/>
                  </a:cubicBezTo>
                  <a:close/>
                  <a:moveTo>
                    <a:pt x="48" y="13"/>
                  </a:moveTo>
                  <a:cubicBezTo>
                    <a:pt x="38" y="13"/>
                    <a:pt x="30" y="16"/>
                    <a:pt x="25" y="21"/>
                  </a:cubicBezTo>
                  <a:cubicBezTo>
                    <a:pt x="13" y="32"/>
                    <a:pt x="14" y="55"/>
                    <a:pt x="26" y="84"/>
                  </a:cubicBezTo>
                  <a:cubicBezTo>
                    <a:pt x="38" y="115"/>
                    <a:pt x="62" y="149"/>
                    <a:pt x="94" y="180"/>
                  </a:cubicBezTo>
                  <a:cubicBezTo>
                    <a:pt x="140" y="227"/>
                    <a:pt x="194" y="258"/>
                    <a:pt x="229" y="258"/>
                  </a:cubicBezTo>
                  <a:cubicBezTo>
                    <a:pt x="239" y="258"/>
                    <a:pt x="247" y="255"/>
                    <a:pt x="253" y="249"/>
                  </a:cubicBezTo>
                  <a:cubicBezTo>
                    <a:pt x="264" y="238"/>
                    <a:pt x="264" y="215"/>
                    <a:pt x="252" y="186"/>
                  </a:cubicBezTo>
                  <a:cubicBezTo>
                    <a:pt x="239" y="155"/>
                    <a:pt x="215" y="121"/>
                    <a:pt x="184" y="90"/>
                  </a:cubicBezTo>
                  <a:cubicBezTo>
                    <a:pt x="138" y="44"/>
                    <a:pt x="83" y="13"/>
                    <a:pt x="48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41" name="Freeform 10"/>
            <p:cNvSpPr>
              <a:spLocks noEditPoints="1"/>
            </p:cNvSpPr>
            <p:nvPr/>
          </p:nvSpPr>
          <p:spPr bwMode="auto">
            <a:xfrm>
              <a:off x="3881438" y="655638"/>
              <a:ext cx="1047750" cy="1019175"/>
            </a:xfrm>
            <a:custGeom>
              <a:avLst/>
              <a:gdLst>
                <a:gd name="T0" fmla="*/ 2147483647 w 278"/>
                <a:gd name="T1" fmla="*/ 2147483647 h 270"/>
                <a:gd name="T2" fmla="*/ 2147483647 w 278"/>
                <a:gd name="T3" fmla="*/ 2147483647 h 270"/>
                <a:gd name="T4" fmla="*/ 2147483647 w 278"/>
                <a:gd name="T5" fmla="*/ 2147483647 h 270"/>
                <a:gd name="T6" fmla="*/ 2147483647 w 278"/>
                <a:gd name="T7" fmla="*/ 2147483647 h 270"/>
                <a:gd name="T8" fmla="*/ 2147483647 w 278"/>
                <a:gd name="T9" fmla="*/ 0 h 270"/>
                <a:gd name="T10" fmla="*/ 2147483647 w 278"/>
                <a:gd name="T11" fmla="*/ 2147483647 h 270"/>
                <a:gd name="T12" fmla="*/ 2147483647 w 278"/>
                <a:gd name="T13" fmla="*/ 2147483647 h 270"/>
                <a:gd name="T14" fmla="*/ 2147483647 w 278"/>
                <a:gd name="T15" fmla="*/ 2147483647 h 270"/>
                <a:gd name="T16" fmla="*/ 2147483647 w 278"/>
                <a:gd name="T17" fmla="*/ 2147483647 h 270"/>
                <a:gd name="T18" fmla="*/ 2147483647 w 278"/>
                <a:gd name="T19" fmla="*/ 2147483647 h 270"/>
                <a:gd name="T20" fmla="*/ 2147483647 w 278"/>
                <a:gd name="T21" fmla="*/ 2147483647 h 270"/>
                <a:gd name="T22" fmla="*/ 2147483647 w 278"/>
                <a:gd name="T23" fmla="*/ 2147483647 h 270"/>
                <a:gd name="T24" fmla="*/ 2147483647 w 278"/>
                <a:gd name="T25" fmla="*/ 2147483647 h 270"/>
                <a:gd name="T26" fmla="*/ 2147483647 w 278"/>
                <a:gd name="T27" fmla="*/ 2147483647 h 270"/>
                <a:gd name="T28" fmla="*/ 2147483647 w 278"/>
                <a:gd name="T29" fmla="*/ 2147483647 h 270"/>
                <a:gd name="T30" fmla="*/ 2147483647 w 278"/>
                <a:gd name="T31" fmla="*/ 2147483647 h 270"/>
                <a:gd name="T32" fmla="*/ 2147483647 w 278"/>
                <a:gd name="T33" fmla="*/ 2147483647 h 270"/>
                <a:gd name="T34" fmla="*/ 2147483647 w 278"/>
                <a:gd name="T35" fmla="*/ 2147483647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48" y="270"/>
                  </a:moveTo>
                  <a:cubicBezTo>
                    <a:pt x="35" y="270"/>
                    <a:pt x="24" y="266"/>
                    <a:pt x="16" y="258"/>
                  </a:cubicBezTo>
                  <a:cubicBezTo>
                    <a:pt x="0" y="243"/>
                    <a:pt x="0" y="216"/>
                    <a:pt x="14" y="182"/>
                  </a:cubicBezTo>
                  <a:cubicBezTo>
                    <a:pt x="27" y="149"/>
                    <a:pt x="52" y="113"/>
                    <a:pt x="85" y="81"/>
                  </a:cubicBezTo>
                  <a:cubicBezTo>
                    <a:pt x="134" y="32"/>
                    <a:pt x="190" y="0"/>
                    <a:pt x="229" y="0"/>
                  </a:cubicBezTo>
                  <a:cubicBezTo>
                    <a:pt x="243" y="0"/>
                    <a:pt x="254" y="4"/>
                    <a:pt x="262" y="12"/>
                  </a:cubicBezTo>
                  <a:cubicBezTo>
                    <a:pt x="277" y="27"/>
                    <a:pt x="278" y="55"/>
                    <a:pt x="264" y="89"/>
                  </a:cubicBezTo>
                  <a:cubicBezTo>
                    <a:pt x="250" y="121"/>
                    <a:pt x="225" y="157"/>
                    <a:pt x="193" y="189"/>
                  </a:cubicBezTo>
                  <a:cubicBezTo>
                    <a:pt x="144" y="238"/>
                    <a:pt x="87" y="270"/>
                    <a:pt x="48" y="270"/>
                  </a:cubicBezTo>
                  <a:close/>
                  <a:moveTo>
                    <a:pt x="229" y="13"/>
                  </a:moveTo>
                  <a:cubicBezTo>
                    <a:pt x="194" y="13"/>
                    <a:pt x="140" y="44"/>
                    <a:pt x="94" y="90"/>
                  </a:cubicBezTo>
                  <a:cubicBezTo>
                    <a:pt x="62" y="121"/>
                    <a:pt x="38" y="155"/>
                    <a:pt x="26" y="186"/>
                  </a:cubicBezTo>
                  <a:cubicBezTo>
                    <a:pt x="14" y="215"/>
                    <a:pt x="13" y="238"/>
                    <a:pt x="25" y="249"/>
                  </a:cubicBezTo>
                  <a:cubicBezTo>
                    <a:pt x="30" y="255"/>
                    <a:pt x="38" y="258"/>
                    <a:pt x="48" y="258"/>
                  </a:cubicBezTo>
                  <a:cubicBezTo>
                    <a:pt x="83" y="258"/>
                    <a:pt x="138" y="227"/>
                    <a:pt x="184" y="180"/>
                  </a:cubicBezTo>
                  <a:cubicBezTo>
                    <a:pt x="215" y="149"/>
                    <a:pt x="239" y="115"/>
                    <a:pt x="252" y="84"/>
                  </a:cubicBezTo>
                  <a:cubicBezTo>
                    <a:pt x="264" y="55"/>
                    <a:pt x="264" y="32"/>
                    <a:pt x="253" y="21"/>
                  </a:cubicBezTo>
                  <a:cubicBezTo>
                    <a:pt x="247" y="16"/>
                    <a:pt x="239" y="13"/>
                    <a:pt x="229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52234" name="图片 18" descr="http://imgsrc.baidu.com/forum/w%3D580/sign=b450e7a8972bd40742c7d3f54b889e9c/5b5bfcfe9925bc31e11478185edf8db1ca137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1232298"/>
            <a:ext cx="3571875" cy="267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5" name="矩形 19"/>
          <p:cNvSpPr>
            <a:spLocks noChangeArrowheads="1"/>
          </p:cNvSpPr>
          <p:nvPr/>
        </p:nvSpPr>
        <p:spPr bwMode="auto">
          <a:xfrm>
            <a:off x="1047750" y="4092179"/>
            <a:ext cx="7217569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sz="2100" b="1" dirty="0">
                <a:latin typeface="微软雅黑" pitchFamily="34" charset="-122"/>
                <a:ea typeface="微软雅黑" pitchFamily="34" charset="-122"/>
              </a:rPr>
              <a:t>当你站在这个圆的边缘，你将会专注于圆上的</a:t>
            </a:r>
            <a:r>
              <a:rPr lang="zh-CN" altLang="en-US" sz="2100" b="1" dirty="0" smtClean="0">
                <a:latin typeface="微软雅黑" pitchFamily="34" charset="-122"/>
                <a:ea typeface="微软雅黑" pitchFamily="34" charset="-122"/>
              </a:rPr>
              <a:t>一个点</a:t>
            </a:r>
            <a:endParaRPr lang="zh-CN" altLang="zh-CN" sz="21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610336" y="503908"/>
            <a:ext cx="5955476" cy="5455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750"/>
              </a:lnSpc>
              <a:defRPr/>
            </a:pPr>
            <a:r>
              <a:rPr lang="zh-CN" altLang="en-US" sz="2800" b="1" dirty="0" smtClean="0">
                <a:solidFill>
                  <a:srgbClr val="064FBA"/>
                </a:solidFill>
                <a:latin typeface="Corbel" pitchFamily="34" charset="0"/>
                <a:ea typeface="方正兰亭黑_GBK" pitchFamily="2" charset="-122"/>
                <a:sym typeface="方正大黑简体" pitchFamily="2" charset="-122"/>
              </a:rPr>
              <a:t>对科学考察（科研实践）活动的认识</a:t>
            </a:r>
            <a:endParaRPr lang="zh-CN" altLang="en-US" sz="2800" b="1" dirty="0">
              <a:solidFill>
                <a:srgbClr val="064FBA"/>
              </a:solidFill>
              <a:latin typeface="Corbel" pitchFamily="34" charset="0"/>
              <a:ea typeface="方正兰亭黑_GBK" pitchFamily="2" charset="-122"/>
              <a:sym typeface="方正大黑简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60174" y="4609394"/>
            <a:ext cx="244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素材据十二中李婷婷老师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65397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4"/>
          <p:cNvSpPr>
            <a:spLocks noChangeArrowheads="1"/>
          </p:cNvSpPr>
          <p:nvPr/>
        </p:nvSpPr>
        <p:spPr bwMode="auto">
          <a:xfrm>
            <a:off x="1" y="0"/>
            <a:ext cx="9176147" cy="151210"/>
          </a:xfrm>
          <a:prstGeom prst="rect">
            <a:avLst/>
          </a:pr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3251" name="任意多边形 211"/>
          <p:cNvSpPr>
            <a:spLocks noChangeArrowheads="1"/>
          </p:cNvSpPr>
          <p:nvPr/>
        </p:nvSpPr>
        <p:spPr bwMode="auto">
          <a:xfrm>
            <a:off x="-16669" y="4967288"/>
            <a:ext cx="9177338" cy="103585"/>
          </a:xfrm>
          <a:custGeom>
            <a:avLst/>
            <a:gdLst>
              <a:gd name="T0" fmla="*/ 6386222 w 12235444"/>
              <a:gd name="T1" fmla="*/ 0 h 168111"/>
              <a:gd name="T2" fmla="*/ 12245508 w 12235444"/>
              <a:gd name="T3" fmla="*/ 0 h 168111"/>
              <a:gd name="T4" fmla="*/ 12245508 w 12235444"/>
              <a:gd name="T5" fmla="*/ 19414 h 168111"/>
              <a:gd name="T6" fmla="*/ 6367243 w 12235444"/>
              <a:gd name="T7" fmla="*/ 19414 h 168111"/>
              <a:gd name="T8" fmla="*/ 6374801 w 12235444"/>
              <a:gd name="T9" fmla="*/ 18116 h 168111"/>
              <a:gd name="T10" fmla="*/ 6396299 w 12235444"/>
              <a:gd name="T11" fmla="*/ 5781 h 168111"/>
              <a:gd name="T12" fmla="*/ 0 w 12235444"/>
              <a:gd name="T13" fmla="*/ 0 h 168111"/>
              <a:gd name="T14" fmla="*/ 5859287 w 12235444"/>
              <a:gd name="T15" fmla="*/ 0 h 168111"/>
              <a:gd name="T16" fmla="*/ 5849212 w 12235444"/>
              <a:gd name="T17" fmla="*/ 5781 h 168111"/>
              <a:gd name="T18" fmla="*/ 5870706 w 12235444"/>
              <a:gd name="T19" fmla="*/ 18116 h 168111"/>
              <a:gd name="T20" fmla="*/ 5878262 w 12235444"/>
              <a:gd name="T21" fmla="*/ 19414 h 168111"/>
              <a:gd name="T22" fmla="*/ 0 w 12235444"/>
              <a:gd name="T23" fmla="*/ 19414 h 16811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235444" h="168111">
                <a:moveTo>
                  <a:pt x="6380972" y="0"/>
                </a:moveTo>
                <a:lnTo>
                  <a:pt x="12235444" y="0"/>
                </a:lnTo>
                <a:lnTo>
                  <a:pt x="12235444" y="168111"/>
                </a:lnTo>
                <a:lnTo>
                  <a:pt x="6362012" y="168111"/>
                </a:lnTo>
                <a:lnTo>
                  <a:pt x="6369561" y="156870"/>
                </a:lnTo>
                <a:cubicBezTo>
                  <a:pt x="6383392" y="124043"/>
                  <a:pt x="6391040" y="87951"/>
                  <a:pt x="6391040" y="50066"/>
                </a:cubicBezTo>
                <a:lnTo>
                  <a:pt x="6380972" y="0"/>
                </a:lnTo>
                <a:close/>
                <a:moveTo>
                  <a:pt x="0" y="0"/>
                </a:moveTo>
                <a:lnTo>
                  <a:pt x="5854471" y="0"/>
                </a:lnTo>
                <a:lnTo>
                  <a:pt x="5844402" y="50066"/>
                </a:lnTo>
                <a:cubicBezTo>
                  <a:pt x="5844402" y="87951"/>
                  <a:pt x="5852050" y="124043"/>
                  <a:pt x="5865881" y="156870"/>
                </a:cubicBezTo>
                <a:lnTo>
                  <a:pt x="5873431" y="168111"/>
                </a:lnTo>
                <a:lnTo>
                  <a:pt x="0" y="168111"/>
                </a:lnTo>
                <a:lnTo>
                  <a:pt x="0" y="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3252" name="Oval 5"/>
          <p:cNvSpPr>
            <a:spLocks noChangeArrowheads="1"/>
          </p:cNvSpPr>
          <p:nvPr/>
        </p:nvSpPr>
        <p:spPr bwMode="auto">
          <a:xfrm>
            <a:off x="4419600" y="4837510"/>
            <a:ext cx="304800" cy="305990"/>
          </a:xfrm>
          <a:prstGeom prst="ellipse">
            <a:avLst/>
          </a:pr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3253" name="矩形 4"/>
          <p:cNvSpPr>
            <a:spLocks noChangeArrowheads="1"/>
          </p:cNvSpPr>
          <p:nvPr/>
        </p:nvSpPr>
        <p:spPr bwMode="auto">
          <a:xfrm>
            <a:off x="4410076" y="4838700"/>
            <a:ext cx="25071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fld id="{29C08D3E-2079-4E95-AAC9-5DEC5A19DD88}" type="slidenum">
              <a:rPr lang="zh-CN" altLang="en-US" sz="15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pPr/>
              <a:t>10</a:t>
            </a:fld>
            <a:endParaRPr lang="zh-CN" altLang="en-US" sz="15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3257" name="组合 7"/>
          <p:cNvGrpSpPr>
            <a:grpSpLocks/>
          </p:cNvGrpSpPr>
          <p:nvPr/>
        </p:nvGrpSpPr>
        <p:grpSpPr bwMode="auto">
          <a:xfrm>
            <a:off x="88107" y="151210"/>
            <a:ext cx="794147" cy="794147"/>
            <a:chOff x="3517681" y="279400"/>
            <a:chExt cx="1770062" cy="1771650"/>
          </a:xfrm>
        </p:grpSpPr>
        <p:sp>
          <p:nvSpPr>
            <p:cNvPr id="53260" name="Oval 5"/>
            <p:cNvSpPr>
              <a:spLocks noChangeArrowheads="1"/>
            </p:cNvSpPr>
            <p:nvPr/>
          </p:nvSpPr>
          <p:spPr bwMode="auto">
            <a:xfrm>
              <a:off x="3517681" y="279400"/>
              <a:ext cx="1770062" cy="177165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1" name="Oval 6"/>
            <p:cNvSpPr>
              <a:spLocks noChangeArrowheads="1"/>
            </p:cNvSpPr>
            <p:nvPr/>
          </p:nvSpPr>
          <p:spPr bwMode="auto">
            <a:xfrm>
              <a:off x="4325938" y="1093788"/>
              <a:ext cx="155575" cy="1539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2" name="Freeform 7"/>
            <p:cNvSpPr>
              <a:spLocks noEditPoints="1"/>
            </p:cNvSpPr>
            <p:nvPr/>
          </p:nvSpPr>
          <p:spPr bwMode="auto">
            <a:xfrm>
              <a:off x="4114800" y="508000"/>
              <a:ext cx="577850" cy="1312863"/>
            </a:xfrm>
            <a:custGeom>
              <a:avLst/>
              <a:gdLst>
                <a:gd name="T0" fmla="*/ 2147483647 w 153"/>
                <a:gd name="T1" fmla="*/ 2147483647 h 348"/>
                <a:gd name="T2" fmla="*/ 0 w 153"/>
                <a:gd name="T3" fmla="*/ 2147483647 h 348"/>
                <a:gd name="T4" fmla="*/ 2147483647 w 153"/>
                <a:gd name="T5" fmla="*/ 0 h 348"/>
                <a:gd name="T6" fmla="*/ 2147483647 w 153"/>
                <a:gd name="T7" fmla="*/ 2147483647 h 348"/>
                <a:gd name="T8" fmla="*/ 2147483647 w 153"/>
                <a:gd name="T9" fmla="*/ 2147483647 h 348"/>
                <a:gd name="T10" fmla="*/ 2147483647 w 153"/>
                <a:gd name="T11" fmla="*/ 2147483647 h 348"/>
                <a:gd name="T12" fmla="*/ 2147483647 w 153"/>
                <a:gd name="T13" fmla="*/ 2147483647 h 348"/>
                <a:gd name="T14" fmla="*/ 2147483647 w 153"/>
                <a:gd name="T15" fmla="*/ 2147483647 h 348"/>
                <a:gd name="T16" fmla="*/ 2147483647 w 153"/>
                <a:gd name="T17" fmla="*/ 2147483647 h 348"/>
                <a:gd name="T18" fmla="*/ 2147483647 w 153"/>
                <a:gd name="T19" fmla="*/ 2147483647 h 3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" h="348">
                  <a:moveTo>
                    <a:pt x="77" y="348"/>
                  </a:moveTo>
                  <a:cubicBezTo>
                    <a:pt x="34" y="348"/>
                    <a:pt x="0" y="272"/>
                    <a:pt x="0" y="174"/>
                  </a:cubicBezTo>
                  <a:cubicBezTo>
                    <a:pt x="0" y="77"/>
                    <a:pt x="34" y="0"/>
                    <a:pt x="77" y="0"/>
                  </a:cubicBezTo>
                  <a:cubicBezTo>
                    <a:pt x="120" y="0"/>
                    <a:pt x="153" y="77"/>
                    <a:pt x="153" y="174"/>
                  </a:cubicBezTo>
                  <a:cubicBezTo>
                    <a:pt x="153" y="272"/>
                    <a:pt x="120" y="348"/>
                    <a:pt x="77" y="348"/>
                  </a:cubicBezTo>
                  <a:close/>
                  <a:moveTo>
                    <a:pt x="77" y="13"/>
                  </a:moveTo>
                  <a:cubicBezTo>
                    <a:pt x="42" y="13"/>
                    <a:pt x="13" y="87"/>
                    <a:pt x="13" y="174"/>
                  </a:cubicBezTo>
                  <a:cubicBezTo>
                    <a:pt x="13" y="262"/>
                    <a:pt x="42" y="336"/>
                    <a:pt x="77" y="336"/>
                  </a:cubicBezTo>
                  <a:cubicBezTo>
                    <a:pt x="111" y="336"/>
                    <a:pt x="141" y="262"/>
                    <a:pt x="141" y="174"/>
                  </a:cubicBezTo>
                  <a:cubicBezTo>
                    <a:pt x="141" y="87"/>
                    <a:pt x="111" y="13"/>
                    <a:pt x="77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3" name="Freeform 8"/>
            <p:cNvSpPr>
              <a:spLocks noEditPoints="1"/>
            </p:cNvSpPr>
            <p:nvPr/>
          </p:nvSpPr>
          <p:spPr bwMode="auto">
            <a:xfrm>
              <a:off x="3749675" y="877888"/>
              <a:ext cx="1312862" cy="577850"/>
            </a:xfrm>
            <a:custGeom>
              <a:avLst/>
              <a:gdLst>
                <a:gd name="T0" fmla="*/ 2147483647 w 348"/>
                <a:gd name="T1" fmla="*/ 2147483647 h 153"/>
                <a:gd name="T2" fmla="*/ 0 w 348"/>
                <a:gd name="T3" fmla="*/ 2147483647 h 153"/>
                <a:gd name="T4" fmla="*/ 2147483647 w 348"/>
                <a:gd name="T5" fmla="*/ 0 h 153"/>
                <a:gd name="T6" fmla="*/ 2147483647 w 348"/>
                <a:gd name="T7" fmla="*/ 2147483647 h 153"/>
                <a:gd name="T8" fmla="*/ 2147483647 w 348"/>
                <a:gd name="T9" fmla="*/ 2147483647 h 153"/>
                <a:gd name="T10" fmla="*/ 2147483647 w 348"/>
                <a:gd name="T11" fmla="*/ 2147483647 h 153"/>
                <a:gd name="T12" fmla="*/ 2147483647 w 348"/>
                <a:gd name="T13" fmla="*/ 2147483647 h 153"/>
                <a:gd name="T14" fmla="*/ 2147483647 w 348"/>
                <a:gd name="T15" fmla="*/ 2147483647 h 153"/>
                <a:gd name="T16" fmla="*/ 2147483647 w 348"/>
                <a:gd name="T17" fmla="*/ 2147483647 h 153"/>
                <a:gd name="T18" fmla="*/ 2147483647 w 348"/>
                <a:gd name="T19" fmla="*/ 2147483647 h 1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8" h="153">
                  <a:moveTo>
                    <a:pt x="174" y="153"/>
                  </a:moveTo>
                  <a:cubicBezTo>
                    <a:pt x="76" y="153"/>
                    <a:pt x="0" y="119"/>
                    <a:pt x="0" y="76"/>
                  </a:cubicBezTo>
                  <a:cubicBezTo>
                    <a:pt x="0" y="33"/>
                    <a:pt x="76" y="0"/>
                    <a:pt x="174" y="0"/>
                  </a:cubicBezTo>
                  <a:cubicBezTo>
                    <a:pt x="271" y="0"/>
                    <a:pt x="348" y="33"/>
                    <a:pt x="348" y="76"/>
                  </a:cubicBezTo>
                  <a:cubicBezTo>
                    <a:pt x="348" y="119"/>
                    <a:pt x="271" y="153"/>
                    <a:pt x="174" y="153"/>
                  </a:cubicBezTo>
                  <a:close/>
                  <a:moveTo>
                    <a:pt x="174" y="12"/>
                  </a:moveTo>
                  <a:cubicBezTo>
                    <a:pt x="86" y="12"/>
                    <a:pt x="12" y="42"/>
                    <a:pt x="12" y="76"/>
                  </a:cubicBezTo>
                  <a:cubicBezTo>
                    <a:pt x="12" y="111"/>
                    <a:pt x="86" y="140"/>
                    <a:pt x="174" y="140"/>
                  </a:cubicBezTo>
                  <a:cubicBezTo>
                    <a:pt x="261" y="140"/>
                    <a:pt x="335" y="111"/>
                    <a:pt x="335" y="76"/>
                  </a:cubicBezTo>
                  <a:cubicBezTo>
                    <a:pt x="335" y="42"/>
                    <a:pt x="261" y="12"/>
                    <a:pt x="174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4" name="Freeform 9"/>
            <p:cNvSpPr>
              <a:spLocks noEditPoints="1"/>
            </p:cNvSpPr>
            <p:nvPr/>
          </p:nvSpPr>
          <p:spPr bwMode="auto">
            <a:xfrm>
              <a:off x="3881438" y="655638"/>
              <a:ext cx="1047750" cy="1019175"/>
            </a:xfrm>
            <a:custGeom>
              <a:avLst/>
              <a:gdLst>
                <a:gd name="T0" fmla="*/ 2147483647 w 278"/>
                <a:gd name="T1" fmla="*/ 2147483647 h 270"/>
                <a:gd name="T2" fmla="*/ 2147483647 w 278"/>
                <a:gd name="T3" fmla="*/ 2147483647 h 270"/>
                <a:gd name="T4" fmla="*/ 2147483647 w 278"/>
                <a:gd name="T5" fmla="*/ 2147483647 h 270"/>
                <a:gd name="T6" fmla="*/ 2147483647 w 278"/>
                <a:gd name="T7" fmla="*/ 2147483647 h 270"/>
                <a:gd name="T8" fmla="*/ 2147483647 w 278"/>
                <a:gd name="T9" fmla="*/ 0 h 270"/>
                <a:gd name="T10" fmla="*/ 2147483647 w 278"/>
                <a:gd name="T11" fmla="*/ 2147483647 h 270"/>
                <a:gd name="T12" fmla="*/ 2147483647 w 278"/>
                <a:gd name="T13" fmla="*/ 2147483647 h 270"/>
                <a:gd name="T14" fmla="*/ 2147483647 w 278"/>
                <a:gd name="T15" fmla="*/ 2147483647 h 270"/>
                <a:gd name="T16" fmla="*/ 2147483647 w 278"/>
                <a:gd name="T17" fmla="*/ 2147483647 h 270"/>
                <a:gd name="T18" fmla="*/ 2147483647 w 278"/>
                <a:gd name="T19" fmla="*/ 2147483647 h 270"/>
                <a:gd name="T20" fmla="*/ 2147483647 w 278"/>
                <a:gd name="T21" fmla="*/ 2147483647 h 270"/>
                <a:gd name="T22" fmla="*/ 2147483647 w 278"/>
                <a:gd name="T23" fmla="*/ 2147483647 h 270"/>
                <a:gd name="T24" fmla="*/ 2147483647 w 278"/>
                <a:gd name="T25" fmla="*/ 2147483647 h 270"/>
                <a:gd name="T26" fmla="*/ 2147483647 w 278"/>
                <a:gd name="T27" fmla="*/ 2147483647 h 270"/>
                <a:gd name="T28" fmla="*/ 2147483647 w 278"/>
                <a:gd name="T29" fmla="*/ 2147483647 h 270"/>
                <a:gd name="T30" fmla="*/ 2147483647 w 278"/>
                <a:gd name="T31" fmla="*/ 2147483647 h 270"/>
                <a:gd name="T32" fmla="*/ 2147483647 w 278"/>
                <a:gd name="T33" fmla="*/ 2147483647 h 270"/>
                <a:gd name="T34" fmla="*/ 2147483647 w 278"/>
                <a:gd name="T35" fmla="*/ 2147483647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229" y="270"/>
                  </a:moveTo>
                  <a:cubicBezTo>
                    <a:pt x="190" y="270"/>
                    <a:pt x="134" y="238"/>
                    <a:pt x="85" y="189"/>
                  </a:cubicBezTo>
                  <a:cubicBezTo>
                    <a:pt x="52" y="157"/>
                    <a:pt x="27" y="121"/>
                    <a:pt x="14" y="89"/>
                  </a:cubicBezTo>
                  <a:cubicBezTo>
                    <a:pt x="0" y="55"/>
                    <a:pt x="0" y="27"/>
                    <a:pt x="16" y="12"/>
                  </a:cubicBezTo>
                  <a:cubicBezTo>
                    <a:pt x="24" y="4"/>
                    <a:pt x="35" y="0"/>
                    <a:pt x="48" y="0"/>
                  </a:cubicBezTo>
                  <a:cubicBezTo>
                    <a:pt x="87" y="0"/>
                    <a:pt x="144" y="32"/>
                    <a:pt x="193" y="81"/>
                  </a:cubicBezTo>
                  <a:cubicBezTo>
                    <a:pt x="225" y="113"/>
                    <a:pt x="250" y="149"/>
                    <a:pt x="264" y="182"/>
                  </a:cubicBezTo>
                  <a:cubicBezTo>
                    <a:pt x="278" y="216"/>
                    <a:pt x="277" y="243"/>
                    <a:pt x="262" y="258"/>
                  </a:cubicBezTo>
                  <a:cubicBezTo>
                    <a:pt x="254" y="266"/>
                    <a:pt x="243" y="270"/>
                    <a:pt x="229" y="270"/>
                  </a:cubicBezTo>
                  <a:close/>
                  <a:moveTo>
                    <a:pt x="48" y="13"/>
                  </a:moveTo>
                  <a:cubicBezTo>
                    <a:pt x="38" y="13"/>
                    <a:pt x="30" y="16"/>
                    <a:pt x="25" y="21"/>
                  </a:cubicBezTo>
                  <a:cubicBezTo>
                    <a:pt x="13" y="32"/>
                    <a:pt x="14" y="55"/>
                    <a:pt x="26" y="84"/>
                  </a:cubicBezTo>
                  <a:cubicBezTo>
                    <a:pt x="38" y="115"/>
                    <a:pt x="62" y="149"/>
                    <a:pt x="94" y="180"/>
                  </a:cubicBezTo>
                  <a:cubicBezTo>
                    <a:pt x="140" y="227"/>
                    <a:pt x="194" y="258"/>
                    <a:pt x="229" y="258"/>
                  </a:cubicBezTo>
                  <a:cubicBezTo>
                    <a:pt x="239" y="258"/>
                    <a:pt x="247" y="255"/>
                    <a:pt x="253" y="249"/>
                  </a:cubicBezTo>
                  <a:cubicBezTo>
                    <a:pt x="264" y="238"/>
                    <a:pt x="264" y="215"/>
                    <a:pt x="252" y="186"/>
                  </a:cubicBezTo>
                  <a:cubicBezTo>
                    <a:pt x="239" y="155"/>
                    <a:pt x="215" y="121"/>
                    <a:pt x="184" y="90"/>
                  </a:cubicBezTo>
                  <a:cubicBezTo>
                    <a:pt x="138" y="44"/>
                    <a:pt x="83" y="13"/>
                    <a:pt x="48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5" name="Freeform 10"/>
            <p:cNvSpPr>
              <a:spLocks noEditPoints="1"/>
            </p:cNvSpPr>
            <p:nvPr/>
          </p:nvSpPr>
          <p:spPr bwMode="auto">
            <a:xfrm>
              <a:off x="3881438" y="655638"/>
              <a:ext cx="1047750" cy="1019175"/>
            </a:xfrm>
            <a:custGeom>
              <a:avLst/>
              <a:gdLst>
                <a:gd name="T0" fmla="*/ 2147483647 w 278"/>
                <a:gd name="T1" fmla="*/ 2147483647 h 270"/>
                <a:gd name="T2" fmla="*/ 2147483647 w 278"/>
                <a:gd name="T3" fmla="*/ 2147483647 h 270"/>
                <a:gd name="T4" fmla="*/ 2147483647 w 278"/>
                <a:gd name="T5" fmla="*/ 2147483647 h 270"/>
                <a:gd name="T6" fmla="*/ 2147483647 w 278"/>
                <a:gd name="T7" fmla="*/ 2147483647 h 270"/>
                <a:gd name="T8" fmla="*/ 2147483647 w 278"/>
                <a:gd name="T9" fmla="*/ 0 h 270"/>
                <a:gd name="T10" fmla="*/ 2147483647 w 278"/>
                <a:gd name="T11" fmla="*/ 2147483647 h 270"/>
                <a:gd name="T12" fmla="*/ 2147483647 w 278"/>
                <a:gd name="T13" fmla="*/ 2147483647 h 270"/>
                <a:gd name="T14" fmla="*/ 2147483647 w 278"/>
                <a:gd name="T15" fmla="*/ 2147483647 h 270"/>
                <a:gd name="T16" fmla="*/ 2147483647 w 278"/>
                <a:gd name="T17" fmla="*/ 2147483647 h 270"/>
                <a:gd name="T18" fmla="*/ 2147483647 w 278"/>
                <a:gd name="T19" fmla="*/ 2147483647 h 270"/>
                <a:gd name="T20" fmla="*/ 2147483647 w 278"/>
                <a:gd name="T21" fmla="*/ 2147483647 h 270"/>
                <a:gd name="T22" fmla="*/ 2147483647 w 278"/>
                <a:gd name="T23" fmla="*/ 2147483647 h 270"/>
                <a:gd name="T24" fmla="*/ 2147483647 w 278"/>
                <a:gd name="T25" fmla="*/ 2147483647 h 270"/>
                <a:gd name="T26" fmla="*/ 2147483647 w 278"/>
                <a:gd name="T27" fmla="*/ 2147483647 h 270"/>
                <a:gd name="T28" fmla="*/ 2147483647 w 278"/>
                <a:gd name="T29" fmla="*/ 2147483647 h 270"/>
                <a:gd name="T30" fmla="*/ 2147483647 w 278"/>
                <a:gd name="T31" fmla="*/ 2147483647 h 270"/>
                <a:gd name="T32" fmla="*/ 2147483647 w 278"/>
                <a:gd name="T33" fmla="*/ 2147483647 h 270"/>
                <a:gd name="T34" fmla="*/ 2147483647 w 278"/>
                <a:gd name="T35" fmla="*/ 2147483647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48" y="270"/>
                  </a:moveTo>
                  <a:cubicBezTo>
                    <a:pt x="35" y="270"/>
                    <a:pt x="24" y="266"/>
                    <a:pt x="16" y="258"/>
                  </a:cubicBezTo>
                  <a:cubicBezTo>
                    <a:pt x="0" y="243"/>
                    <a:pt x="0" y="216"/>
                    <a:pt x="14" y="182"/>
                  </a:cubicBezTo>
                  <a:cubicBezTo>
                    <a:pt x="27" y="149"/>
                    <a:pt x="52" y="113"/>
                    <a:pt x="85" y="81"/>
                  </a:cubicBezTo>
                  <a:cubicBezTo>
                    <a:pt x="134" y="32"/>
                    <a:pt x="190" y="0"/>
                    <a:pt x="229" y="0"/>
                  </a:cubicBezTo>
                  <a:cubicBezTo>
                    <a:pt x="243" y="0"/>
                    <a:pt x="254" y="4"/>
                    <a:pt x="262" y="12"/>
                  </a:cubicBezTo>
                  <a:cubicBezTo>
                    <a:pt x="277" y="27"/>
                    <a:pt x="278" y="55"/>
                    <a:pt x="264" y="89"/>
                  </a:cubicBezTo>
                  <a:cubicBezTo>
                    <a:pt x="250" y="121"/>
                    <a:pt x="225" y="157"/>
                    <a:pt x="193" y="189"/>
                  </a:cubicBezTo>
                  <a:cubicBezTo>
                    <a:pt x="144" y="238"/>
                    <a:pt x="87" y="270"/>
                    <a:pt x="48" y="270"/>
                  </a:cubicBezTo>
                  <a:close/>
                  <a:moveTo>
                    <a:pt x="229" y="13"/>
                  </a:moveTo>
                  <a:cubicBezTo>
                    <a:pt x="194" y="13"/>
                    <a:pt x="140" y="44"/>
                    <a:pt x="94" y="90"/>
                  </a:cubicBezTo>
                  <a:cubicBezTo>
                    <a:pt x="62" y="121"/>
                    <a:pt x="38" y="155"/>
                    <a:pt x="26" y="186"/>
                  </a:cubicBezTo>
                  <a:cubicBezTo>
                    <a:pt x="14" y="215"/>
                    <a:pt x="13" y="238"/>
                    <a:pt x="25" y="249"/>
                  </a:cubicBezTo>
                  <a:cubicBezTo>
                    <a:pt x="30" y="255"/>
                    <a:pt x="38" y="258"/>
                    <a:pt x="48" y="258"/>
                  </a:cubicBezTo>
                  <a:cubicBezTo>
                    <a:pt x="83" y="258"/>
                    <a:pt x="138" y="227"/>
                    <a:pt x="184" y="180"/>
                  </a:cubicBezTo>
                  <a:cubicBezTo>
                    <a:pt x="215" y="149"/>
                    <a:pt x="239" y="115"/>
                    <a:pt x="252" y="84"/>
                  </a:cubicBezTo>
                  <a:cubicBezTo>
                    <a:pt x="264" y="55"/>
                    <a:pt x="264" y="32"/>
                    <a:pt x="253" y="21"/>
                  </a:cubicBezTo>
                  <a:cubicBezTo>
                    <a:pt x="247" y="16"/>
                    <a:pt x="239" y="13"/>
                    <a:pt x="229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53258" name="图片 18" descr="http://imgsrc.baidu.com/forum/w%3D580/sign=1cb3eb5fce1b9d168ac79a69c3dfb4eb/84b1a2096b63f624011540838744ebf81b4ca3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1232298"/>
            <a:ext cx="3571875" cy="267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9" name="矩形 19"/>
          <p:cNvSpPr>
            <a:spLocks noChangeArrowheads="1"/>
          </p:cNvSpPr>
          <p:nvPr/>
        </p:nvSpPr>
        <p:spPr bwMode="auto">
          <a:xfrm>
            <a:off x="1047750" y="4092179"/>
            <a:ext cx="7217569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sz="2100" b="1">
                <a:latin typeface="微软雅黑" pitchFamily="34" charset="-122"/>
                <a:ea typeface="微软雅黑" pitchFamily="34" charset="-122"/>
              </a:rPr>
              <a:t>你将会通过几年不懈的努力，来尝试推动这块边缘</a:t>
            </a:r>
            <a:endParaRPr lang="zh-CN" altLang="zh-CN" sz="21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610336" y="503908"/>
            <a:ext cx="5955476" cy="5455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750"/>
              </a:lnSpc>
              <a:defRPr/>
            </a:pPr>
            <a:r>
              <a:rPr lang="zh-CN" altLang="en-US" sz="2800" b="1" dirty="0" smtClean="0">
                <a:solidFill>
                  <a:srgbClr val="064FBA"/>
                </a:solidFill>
                <a:latin typeface="Corbel" pitchFamily="34" charset="0"/>
                <a:ea typeface="方正兰亭黑_GBK" pitchFamily="2" charset="-122"/>
                <a:sym typeface="方正大黑简体" pitchFamily="2" charset="-122"/>
              </a:rPr>
              <a:t>对科学考察（科研实践）活动的认识</a:t>
            </a:r>
            <a:endParaRPr lang="zh-CN" altLang="en-US" sz="2800" b="1" dirty="0">
              <a:solidFill>
                <a:srgbClr val="064FBA"/>
              </a:solidFill>
              <a:latin typeface="Corbel" pitchFamily="34" charset="0"/>
              <a:ea typeface="方正兰亭黑_GBK" pitchFamily="2" charset="-122"/>
              <a:sym typeface="方正大黑简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60174" y="4609394"/>
            <a:ext cx="244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素材据十二中李婷婷老师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3040819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4"/>
          <p:cNvSpPr>
            <a:spLocks noChangeArrowheads="1"/>
          </p:cNvSpPr>
          <p:nvPr/>
        </p:nvSpPr>
        <p:spPr bwMode="auto">
          <a:xfrm>
            <a:off x="1" y="0"/>
            <a:ext cx="9176147" cy="151210"/>
          </a:xfrm>
          <a:prstGeom prst="rect">
            <a:avLst/>
          </a:pr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4275" name="任意多边形 211"/>
          <p:cNvSpPr>
            <a:spLocks noChangeArrowheads="1"/>
          </p:cNvSpPr>
          <p:nvPr/>
        </p:nvSpPr>
        <p:spPr bwMode="auto">
          <a:xfrm>
            <a:off x="-16669" y="4967288"/>
            <a:ext cx="9177338" cy="103585"/>
          </a:xfrm>
          <a:custGeom>
            <a:avLst/>
            <a:gdLst>
              <a:gd name="T0" fmla="*/ 6386222 w 12235444"/>
              <a:gd name="T1" fmla="*/ 0 h 168111"/>
              <a:gd name="T2" fmla="*/ 12245508 w 12235444"/>
              <a:gd name="T3" fmla="*/ 0 h 168111"/>
              <a:gd name="T4" fmla="*/ 12245508 w 12235444"/>
              <a:gd name="T5" fmla="*/ 19414 h 168111"/>
              <a:gd name="T6" fmla="*/ 6367243 w 12235444"/>
              <a:gd name="T7" fmla="*/ 19414 h 168111"/>
              <a:gd name="T8" fmla="*/ 6374801 w 12235444"/>
              <a:gd name="T9" fmla="*/ 18116 h 168111"/>
              <a:gd name="T10" fmla="*/ 6396299 w 12235444"/>
              <a:gd name="T11" fmla="*/ 5781 h 168111"/>
              <a:gd name="T12" fmla="*/ 0 w 12235444"/>
              <a:gd name="T13" fmla="*/ 0 h 168111"/>
              <a:gd name="T14" fmla="*/ 5859287 w 12235444"/>
              <a:gd name="T15" fmla="*/ 0 h 168111"/>
              <a:gd name="T16" fmla="*/ 5849212 w 12235444"/>
              <a:gd name="T17" fmla="*/ 5781 h 168111"/>
              <a:gd name="T18" fmla="*/ 5870706 w 12235444"/>
              <a:gd name="T19" fmla="*/ 18116 h 168111"/>
              <a:gd name="T20" fmla="*/ 5878262 w 12235444"/>
              <a:gd name="T21" fmla="*/ 19414 h 168111"/>
              <a:gd name="T22" fmla="*/ 0 w 12235444"/>
              <a:gd name="T23" fmla="*/ 19414 h 16811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235444" h="168111">
                <a:moveTo>
                  <a:pt x="6380972" y="0"/>
                </a:moveTo>
                <a:lnTo>
                  <a:pt x="12235444" y="0"/>
                </a:lnTo>
                <a:lnTo>
                  <a:pt x="12235444" y="168111"/>
                </a:lnTo>
                <a:lnTo>
                  <a:pt x="6362012" y="168111"/>
                </a:lnTo>
                <a:lnTo>
                  <a:pt x="6369561" y="156870"/>
                </a:lnTo>
                <a:cubicBezTo>
                  <a:pt x="6383392" y="124043"/>
                  <a:pt x="6391040" y="87951"/>
                  <a:pt x="6391040" y="50066"/>
                </a:cubicBezTo>
                <a:lnTo>
                  <a:pt x="6380972" y="0"/>
                </a:lnTo>
                <a:close/>
                <a:moveTo>
                  <a:pt x="0" y="0"/>
                </a:moveTo>
                <a:lnTo>
                  <a:pt x="5854471" y="0"/>
                </a:lnTo>
                <a:lnTo>
                  <a:pt x="5844402" y="50066"/>
                </a:lnTo>
                <a:cubicBezTo>
                  <a:pt x="5844402" y="87951"/>
                  <a:pt x="5852050" y="124043"/>
                  <a:pt x="5865881" y="156870"/>
                </a:cubicBezTo>
                <a:lnTo>
                  <a:pt x="5873431" y="168111"/>
                </a:lnTo>
                <a:lnTo>
                  <a:pt x="0" y="168111"/>
                </a:lnTo>
                <a:lnTo>
                  <a:pt x="0" y="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4276" name="Oval 5"/>
          <p:cNvSpPr>
            <a:spLocks noChangeArrowheads="1"/>
          </p:cNvSpPr>
          <p:nvPr/>
        </p:nvSpPr>
        <p:spPr bwMode="auto">
          <a:xfrm>
            <a:off x="4419600" y="4837510"/>
            <a:ext cx="304800" cy="305990"/>
          </a:xfrm>
          <a:prstGeom prst="ellipse">
            <a:avLst/>
          </a:pr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4277" name="矩形 4"/>
          <p:cNvSpPr>
            <a:spLocks noChangeArrowheads="1"/>
          </p:cNvSpPr>
          <p:nvPr/>
        </p:nvSpPr>
        <p:spPr bwMode="auto">
          <a:xfrm>
            <a:off x="4410076" y="4838700"/>
            <a:ext cx="25071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fld id="{301A1D0C-E6CC-4FDE-B18A-6E3B5684083F}" type="slidenum">
              <a:rPr lang="zh-CN" altLang="en-US" sz="15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pPr/>
              <a:t>11</a:t>
            </a:fld>
            <a:endParaRPr lang="zh-CN" altLang="en-US" sz="15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4281" name="组合 7"/>
          <p:cNvGrpSpPr>
            <a:grpSpLocks/>
          </p:cNvGrpSpPr>
          <p:nvPr/>
        </p:nvGrpSpPr>
        <p:grpSpPr bwMode="auto">
          <a:xfrm>
            <a:off x="88107" y="151210"/>
            <a:ext cx="794147" cy="794147"/>
            <a:chOff x="3517681" y="279400"/>
            <a:chExt cx="1770062" cy="1771650"/>
          </a:xfrm>
        </p:grpSpPr>
        <p:sp>
          <p:nvSpPr>
            <p:cNvPr id="54284" name="Oval 5"/>
            <p:cNvSpPr>
              <a:spLocks noChangeArrowheads="1"/>
            </p:cNvSpPr>
            <p:nvPr/>
          </p:nvSpPr>
          <p:spPr bwMode="auto">
            <a:xfrm>
              <a:off x="3517681" y="279400"/>
              <a:ext cx="1770062" cy="177165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85" name="Oval 6"/>
            <p:cNvSpPr>
              <a:spLocks noChangeArrowheads="1"/>
            </p:cNvSpPr>
            <p:nvPr/>
          </p:nvSpPr>
          <p:spPr bwMode="auto">
            <a:xfrm>
              <a:off x="4325938" y="1093788"/>
              <a:ext cx="155575" cy="1539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86" name="Freeform 7"/>
            <p:cNvSpPr>
              <a:spLocks noEditPoints="1"/>
            </p:cNvSpPr>
            <p:nvPr/>
          </p:nvSpPr>
          <p:spPr bwMode="auto">
            <a:xfrm>
              <a:off x="4114800" y="508000"/>
              <a:ext cx="577850" cy="1312863"/>
            </a:xfrm>
            <a:custGeom>
              <a:avLst/>
              <a:gdLst>
                <a:gd name="T0" fmla="*/ 2147483647 w 153"/>
                <a:gd name="T1" fmla="*/ 2147483647 h 348"/>
                <a:gd name="T2" fmla="*/ 0 w 153"/>
                <a:gd name="T3" fmla="*/ 2147483647 h 348"/>
                <a:gd name="T4" fmla="*/ 2147483647 w 153"/>
                <a:gd name="T5" fmla="*/ 0 h 348"/>
                <a:gd name="T6" fmla="*/ 2147483647 w 153"/>
                <a:gd name="T7" fmla="*/ 2147483647 h 348"/>
                <a:gd name="T8" fmla="*/ 2147483647 w 153"/>
                <a:gd name="T9" fmla="*/ 2147483647 h 348"/>
                <a:gd name="T10" fmla="*/ 2147483647 w 153"/>
                <a:gd name="T11" fmla="*/ 2147483647 h 348"/>
                <a:gd name="T12" fmla="*/ 2147483647 w 153"/>
                <a:gd name="T13" fmla="*/ 2147483647 h 348"/>
                <a:gd name="T14" fmla="*/ 2147483647 w 153"/>
                <a:gd name="T15" fmla="*/ 2147483647 h 348"/>
                <a:gd name="T16" fmla="*/ 2147483647 w 153"/>
                <a:gd name="T17" fmla="*/ 2147483647 h 348"/>
                <a:gd name="T18" fmla="*/ 2147483647 w 153"/>
                <a:gd name="T19" fmla="*/ 2147483647 h 3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" h="348">
                  <a:moveTo>
                    <a:pt x="77" y="348"/>
                  </a:moveTo>
                  <a:cubicBezTo>
                    <a:pt x="34" y="348"/>
                    <a:pt x="0" y="272"/>
                    <a:pt x="0" y="174"/>
                  </a:cubicBezTo>
                  <a:cubicBezTo>
                    <a:pt x="0" y="77"/>
                    <a:pt x="34" y="0"/>
                    <a:pt x="77" y="0"/>
                  </a:cubicBezTo>
                  <a:cubicBezTo>
                    <a:pt x="120" y="0"/>
                    <a:pt x="153" y="77"/>
                    <a:pt x="153" y="174"/>
                  </a:cubicBezTo>
                  <a:cubicBezTo>
                    <a:pt x="153" y="272"/>
                    <a:pt x="120" y="348"/>
                    <a:pt x="77" y="348"/>
                  </a:cubicBezTo>
                  <a:close/>
                  <a:moveTo>
                    <a:pt x="77" y="13"/>
                  </a:moveTo>
                  <a:cubicBezTo>
                    <a:pt x="42" y="13"/>
                    <a:pt x="13" y="87"/>
                    <a:pt x="13" y="174"/>
                  </a:cubicBezTo>
                  <a:cubicBezTo>
                    <a:pt x="13" y="262"/>
                    <a:pt x="42" y="336"/>
                    <a:pt x="77" y="336"/>
                  </a:cubicBezTo>
                  <a:cubicBezTo>
                    <a:pt x="111" y="336"/>
                    <a:pt x="141" y="262"/>
                    <a:pt x="141" y="174"/>
                  </a:cubicBezTo>
                  <a:cubicBezTo>
                    <a:pt x="141" y="87"/>
                    <a:pt x="111" y="13"/>
                    <a:pt x="77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87" name="Freeform 8"/>
            <p:cNvSpPr>
              <a:spLocks noEditPoints="1"/>
            </p:cNvSpPr>
            <p:nvPr/>
          </p:nvSpPr>
          <p:spPr bwMode="auto">
            <a:xfrm>
              <a:off x="3749675" y="877888"/>
              <a:ext cx="1312862" cy="577850"/>
            </a:xfrm>
            <a:custGeom>
              <a:avLst/>
              <a:gdLst>
                <a:gd name="T0" fmla="*/ 2147483647 w 348"/>
                <a:gd name="T1" fmla="*/ 2147483647 h 153"/>
                <a:gd name="T2" fmla="*/ 0 w 348"/>
                <a:gd name="T3" fmla="*/ 2147483647 h 153"/>
                <a:gd name="T4" fmla="*/ 2147483647 w 348"/>
                <a:gd name="T5" fmla="*/ 0 h 153"/>
                <a:gd name="T6" fmla="*/ 2147483647 w 348"/>
                <a:gd name="T7" fmla="*/ 2147483647 h 153"/>
                <a:gd name="T8" fmla="*/ 2147483647 w 348"/>
                <a:gd name="T9" fmla="*/ 2147483647 h 153"/>
                <a:gd name="T10" fmla="*/ 2147483647 w 348"/>
                <a:gd name="T11" fmla="*/ 2147483647 h 153"/>
                <a:gd name="T12" fmla="*/ 2147483647 w 348"/>
                <a:gd name="T13" fmla="*/ 2147483647 h 153"/>
                <a:gd name="T14" fmla="*/ 2147483647 w 348"/>
                <a:gd name="T15" fmla="*/ 2147483647 h 153"/>
                <a:gd name="T16" fmla="*/ 2147483647 w 348"/>
                <a:gd name="T17" fmla="*/ 2147483647 h 153"/>
                <a:gd name="T18" fmla="*/ 2147483647 w 348"/>
                <a:gd name="T19" fmla="*/ 2147483647 h 1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8" h="153">
                  <a:moveTo>
                    <a:pt x="174" y="153"/>
                  </a:moveTo>
                  <a:cubicBezTo>
                    <a:pt x="76" y="153"/>
                    <a:pt x="0" y="119"/>
                    <a:pt x="0" y="76"/>
                  </a:cubicBezTo>
                  <a:cubicBezTo>
                    <a:pt x="0" y="33"/>
                    <a:pt x="76" y="0"/>
                    <a:pt x="174" y="0"/>
                  </a:cubicBezTo>
                  <a:cubicBezTo>
                    <a:pt x="271" y="0"/>
                    <a:pt x="348" y="33"/>
                    <a:pt x="348" y="76"/>
                  </a:cubicBezTo>
                  <a:cubicBezTo>
                    <a:pt x="348" y="119"/>
                    <a:pt x="271" y="153"/>
                    <a:pt x="174" y="153"/>
                  </a:cubicBezTo>
                  <a:close/>
                  <a:moveTo>
                    <a:pt x="174" y="12"/>
                  </a:moveTo>
                  <a:cubicBezTo>
                    <a:pt x="86" y="12"/>
                    <a:pt x="12" y="42"/>
                    <a:pt x="12" y="76"/>
                  </a:cubicBezTo>
                  <a:cubicBezTo>
                    <a:pt x="12" y="111"/>
                    <a:pt x="86" y="140"/>
                    <a:pt x="174" y="140"/>
                  </a:cubicBezTo>
                  <a:cubicBezTo>
                    <a:pt x="261" y="140"/>
                    <a:pt x="335" y="111"/>
                    <a:pt x="335" y="76"/>
                  </a:cubicBezTo>
                  <a:cubicBezTo>
                    <a:pt x="335" y="42"/>
                    <a:pt x="261" y="12"/>
                    <a:pt x="174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88" name="Freeform 9"/>
            <p:cNvSpPr>
              <a:spLocks noEditPoints="1"/>
            </p:cNvSpPr>
            <p:nvPr/>
          </p:nvSpPr>
          <p:spPr bwMode="auto">
            <a:xfrm>
              <a:off x="3881438" y="655638"/>
              <a:ext cx="1047750" cy="1019175"/>
            </a:xfrm>
            <a:custGeom>
              <a:avLst/>
              <a:gdLst>
                <a:gd name="T0" fmla="*/ 2147483647 w 278"/>
                <a:gd name="T1" fmla="*/ 2147483647 h 270"/>
                <a:gd name="T2" fmla="*/ 2147483647 w 278"/>
                <a:gd name="T3" fmla="*/ 2147483647 h 270"/>
                <a:gd name="T4" fmla="*/ 2147483647 w 278"/>
                <a:gd name="T5" fmla="*/ 2147483647 h 270"/>
                <a:gd name="T6" fmla="*/ 2147483647 w 278"/>
                <a:gd name="T7" fmla="*/ 2147483647 h 270"/>
                <a:gd name="T8" fmla="*/ 2147483647 w 278"/>
                <a:gd name="T9" fmla="*/ 0 h 270"/>
                <a:gd name="T10" fmla="*/ 2147483647 w 278"/>
                <a:gd name="T11" fmla="*/ 2147483647 h 270"/>
                <a:gd name="T12" fmla="*/ 2147483647 w 278"/>
                <a:gd name="T13" fmla="*/ 2147483647 h 270"/>
                <a:gd name="T14" fmla="*/ 2147483647 w 278"/>
                <a:gd name="T15" fmla="*/ 2147483647 h 270"/>
                <a:gd name="T16" fmla="*/ 2147483647 w 278"/>
                <a:gd name="T17" fmla="*/ 2147483647 h 270"/>
                <a:gd name="T18" fmla="*/ 2147483647 w 278"/>
                <a:gd name="T19" fmla="*/ 2147483647 h 270"/>
                <a:gd name="T20" fmla="*/ 2147483647 w 278"/>
                <a:gd name="T21" fmla="*/ 2147483647 h 270"/>
                <a:gd name="T22" fmla="*/ 2147483647 w 278"/>
                <a:gd name="T23" fmla="*/ 2147483647 h 270"/>
                <a:gd name="T24" fmla="*/ 2147483647 w 278"/>
                <a:gd name="T25" fmla="*/ 2147483647 h 270"/>
                <a:gd name="T26" fmla="*/ 2147483647 w 278"/>
                <a:gd name="T27" fmla="*/ 2147483647 h 270"/>
                <a:gd name="T28" fmla="*/ 2147483647 w 278"/>
                <a:gd name="T29" fmla="*/ 2147483647 h 270"/>
                <a:gd name="T30" fmla="*/ 2147483647 w 278"/>
                <a:gd name="T31" fmla="*/ 2147483647 h 270"/>
                <a:gd name="T32" fmla="*/ 2147483647 w 278"/>
                <a:gd name="T33" fmla="*/ 2147483647 h 270"/>
                <a:gd name="T34" fmla="*/ 2147483647 w 278"/>
                <a:gd name="T35" fmla="*/ 2147483647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229" y="270"/>
                  </a:moveTo>
                  <a:cubicBezTo>
                    <a:pt x="190" y="270"/>
                    <a:pt x="134" y="238"/>
                    <a:pt x="85" y="189"/>
                  </a:cubicBezTo>
                  <a:cubicBezTo>
                    <a:pt x="52" y="157"/>
                    <a:pt x="27" y="121"/>
                    <a:pt x="14" y="89"/>
                  </a:cubicBezTo>
                  <a:cubicBezTo>
                    <a:pt x="0" y="55"/>
                    <a:pt x="0" y="27"/>
                    <a:pt x="16" y="12"/>
                  </a:cubicBezTo>
                  <a:cubicBezTo>
                    <a:pt x="24" y="4"/>
                    <a:pt x="35" y="0"/>
                    <a:pt x="48" y="0"/>
                  </a:cubicBezTo>
                  <a:cubicBezTo>
                    <a:pt x="87" y="0"/>
                    <a:pt x="144" y="32"/>
                    <a:pt x="193" y="81"/>
                  </a:cubicBezTo>
                  <a:cubicBezTo>
                    <a:pt x="225" y="113"/>
                    <a:pt x="250" y="149"/>
                    <a:pt x="264" y="182"/>
                  </a:cubicBezTo>
                  <a:cubicBezTo>
                    <a:pt x="278" y="216"/>
                    <a:pt x="277" y="243"/>
                    <a:pt x="262" y="258"/>
                  </a:cubicBezTo>
                  <a:cubicBezTo>
                    <a:pt x="254" y="266"/>
                    <a:pt x="243" y="270"/>
                    <a:pt x="229" y="270"/>
                  </a:cubicBezTo>
                  <a:close/>
                  <a:moveTo>
                    <a:pt x="48" y="13"/>
                  </a:moveTo>
                  <a:cubicBezTo>
                    <a:pt x="38" y="13"/>
                    <a:pt x="30" y="16"/>
                    <a:pt x="25" y="21"/>
                  </a:cubicBezTo>
                  <a:cubicBezTo>
                    <a:pt x="13" y="32"/>
                    <a:pt x="14" y="55"/>
                    <a:pt x="26" y="84"/>
                  </a:cubicBezTo>
                  <a:cubicBezTo>
                    <a:pt x="38" y="115"/>
                    <a:pt x="62" y="149"/>
                    <a:pt x="94" y="180"/>
                  </a:cubicBezTo>
                  <a:cubicBezTo>
                    <a:pt x="140" y="227"/>
                    <a:pt x="194" y="258"/>
                    <a:pt x="229" y="258"/>
                  </a:cubicBezTo>
                  <a:cubicBezTo>
                    <a:pt x="239" y="258"/>
                    <a:pt x="247" y="255"/>
                    <a:pt x="253" y="249"/>
                  </a:cubicBezTo>
                  <a:cubicBezTo>
                    <a:pt x="264" y="238"/>
                    <a:pt x="264" y="215"/>
                    <a:pt x="252" y="186"/>
                  </a:cubicBezTo>
                  <a:cubicBezTo>
                    <a:pt x="239" y="155"/>
                    <a:pt x="215" y="121"/>
                    <a:pt x="184" y="90"/>
                  </a:cubicBezTo>
                  <a:cubicBezTo>
                    <a:pt x="138" y="44"/>
                    <a:pt x="83" y="13"/>
                    <a:pt x="48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89" name="Freeform 10"/>
            <p:cNvSpPr>
              <a:spLocks noEditPoints="1"/>
            </p:cNvSpPr>
            <p:nvPr/>
          </p:nvSpPr>
          <p:spPr bwMode="auto">
            <a:xfrm>
              <a:off x="3881438" y="655638"/>
              <a:ext cx="1047750" cy="1019175"/>
            </a:xfrm>
            <a:custGeom>
              <a:avLst/>
              <a:gdLst>
                <a:gd name="T0" fmla="*/ 2147483647 w 278"/>
                <a:gd name="T1" fmla="*/ 2147483647 h 270"/>
                <a:gd name="T2" fmla="*/ 2147483647 w 278"/>
                <a:gd name="T3" fmla="*/ 2147483647 h 270"/>
                <a:gd name="T4" fmla="*/ 2147483647 w 278"/>
                <a:gd name="T5" fmla="*/ 2147483647 h 270"/>
                <a:gd name="T6" fmla="*/ 2147483647 w 278"/>
                <a:gd name="T7" fmla="*/ 2147483647 h 270"/>
                <a:gd name="T8" fmla="*/ 2147483647 w 278"/>
                <a:gd name="T9" fmla="*/ 0 h 270"/>
                <a:gd name="T10" fmla="*/ 2147483647 w 278"/>
                <a:gd name="T11" fmla="*/ 2147483647 h 270"/>
                <a:gd name="T12" fmla="*/ 2147483647 w 278"/>
                <a:gd name="T13" fmla="*/ 2147483647 h 270"/>
                <a:gd name="T14" fmla="*/ 2147483647 w 278"/>
                <a:gd name="T15" fmla="*/ 2147483647 h 270"/>
                <a:gd name="T16" fmla="*/ 2147483647 w 278"/>
                <a:gd name="T17" fmla="*/ 2147483647 h 270"/>
                <a:gd name="T18" fmla="*/ 2147483647 w 278"/>
                <a:gd name="T19" fmla="*/ 2147483647 h 270"/>
                <a:gd name="T20" fmla="*/ 2147483647 w 278"/>
                <a:gd name="T21" fmla="*/ 2147483647 h 270"/>
                <a:gd name="T22" fmla="*/ 2147483647 w 278"/>
                <a:gd name="T23" fmla="*/ 2147483647 h 270"/>
                <a:gd name="T24" fmla="*/ 2147483647 w 278"/>
                <a:gd name="T25" fmla="*/ 2147483647 h 270"/>
                <a:gd name="T26" fmla="*/ 2147483647 w 278"/>
                <a:gd name="T27" fmla="*/ 2147483647 h 270"/>
                <a:gd name="T28" fmla="*/ 2147483647 w 278"/>
                <a:gd name="T29" fmla="*/ 2147483647 h 270"/>
                <a:gd name="T30" fmla="*/ 2147483647 w 278"/>
                <a:gd name="T31" fmla="*/ 2147483647 h 270"/>
                <a:gd name="T32" fmla="*/ 2147483647 w 278"/>
                <a:gd name="T33" fmla="*/ 2147483647 h 270"/>
                <a:gd name="T34" fmla="*/ 2147483647 w 278"/>
                <a:gd name="T35" fmla="*/ 2147483647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48" y="270"/>
                  </a:moveTo>
                  <a:cubicBezTo>
                    <a:pt x="35" y="270"/>
                    <a:pt x="24" y="266"/>
                    <a:pt x="16" y="258"/>
                  </a:cubicBezTo>
                  <a:cubicBezTo>
                    <a:pt x="0" y="243"/>
                    <a:pt x="0" y="216"/>
                    <a:pt x="14" y="182"/>
                  </a:cubicBezTo>
                  <a:cubicBezTo>
                    <a:pt x="27" y="149"/>
                    <a:pt x="52" y="113"/>
                    <a:pt x="85" y="81"/>
                  </a:cubicBezTo>
                  <a:cubicBezTo>
                    <a:pt x="134" y="32"/>
                    <a:pt x="190" y="0"/>
                    <a:pt x="229" y="0"/>
                  </a:cubicBezTo>
                  <a:cubicBezTo>
                    <a:pt x="243" y="0"/>
                    <a:pt x="254" y="4"/>
                    <a:pt x="262" y="12"/>
                  </a:cubicBezTo>
                  <a:cubicBezTo>
                    <a:pt x="277" y="27"/>
                    <a:pt x="278" y="55"/>
                    <a:pt x="264" y="89"/>
                  </a:cubicBezTo>
                  <a:cubicBezTo>
                    <a:pt x="250" y="121"/>
                    <a:pt x="225" y="157"/>
                    <a:pt x="193" y="189"/>
                  </a:cubicBezTo>
                  <a:cubicBezTo>
                    <a:pt x="144" y="238"/>
                    <a:pt x="87" y="270"/>
                    <a:pt x="48" y="270"/>
                  </a:cubicBezTo>
                  <a:close/>
                  <a:moveTo>
                    <a:pt x="229" y="13"/>
                  </a:moveTo>
                  <a:cubicBezTo>
                    <a:pt x="194" y="13"/>
                    <a:pt x="140" y="44"/>
                    <a:pt x="94" y="90"/>
                  </a:cubicBezTo>
                  <a:cubicBezTo>
                    <a:pt x="62" y="121"/>
                    <a:pt x="38" y="155"/>
                    <a:pt x="26" y="186"/>
                  </a:cubicBezTo>
                  <a:cubicBezTo>
                    <a:pt x="14" y="215"/>
                    <a:pt x="13" y="238"/>
                    <a:pt x="25" y="249"/>
                  </a:cubicBezTo>
                  <a:cubicBezTo>
                    <a:pt x="30" y="255"/>
                    <a:pt x="38" y="258"/>
                    <a:pt x="48" y="258"/>
                  </a:cubicBezTo>
                  <a:cubicBezTo>
                    <a:pt x="83" y="258"/>
                    <a:pt x="138" y="227"/>
                    <a:pt x="184" y="180"/>
                  </a:cubicBezTo>
                  <a:cubicBezTo>
                    <a:pt x="215" y="149"/>
                    <a:pt x="239" y="115"/>
                    <a:pt x="252" y="84"/>
                  </a:cubicBezTo>
                  <a:cubicBezTo>
                    <a:pt x="264" y="55"/>
                    <a:pt x="264" y="32"/>
                    <a:pt x="253" y="21"/>
                  </a:cubicBezTo>
                  <a:cubicBezTo>
                    <a:pt x="247" y="16"/>
                    <a:pt x="239" y="13"/>
                    <a:pt x="229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54282" name="图片 18" descr="http://imgsrc.baidu.com/forum/w%3D580/sign=1ab6782b033b5bb5bed720f606d2d523/f0b62a7adab44aed1cf1c764b31c8701a08bfb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922" y="1196579"/>
            <a:ext cx="3571875" cy="267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3" name="矩形 19"/>
          <p:cNvSpPr>
            <a:spLocks noChangeArrowheads="1"/>
          </p:cNvSpPr>
          <p:nvPr/>
        </p:nvSpPr>
        <p:spPr bwMode="auto">
          <a:xfrm>
            <a:off x="1047750" y="4073129"/>
            <a:ext cx="7434263" cy="715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sz="2100" b="1">
                <a:latin typeface="微软雅黑" pitchFamily="34" charset="-122"/>
                <a:ea typeface="微软雅黑" pitchFamily="34" charset="-122"/>
              </a:rPr>
              <a:t>直到有一天，你终于成功了！ </a:t>
            </a:r>
            <a:endParaRPr lang="en-US" altLang="zh-CN" sz="2100" b="1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2100" b="1">
                <a:latin typeface="微软雅黑" pitchFamily="34" charset="-122"/>
                <a:ea typeface="微软雅黑" pitchFamily="34" charset="-122"/>
              </a:rPr>
              <a:t>于是，这块小突破起就是你已经成为一个合格</a:t>
            </a:r>
            <a:r>
              <a:rPr lang="en-US" altLang="zh-CN" sz="2100" b="1">
                <a:latin typeface="微软雅黑" pitchFamily="34" charset="-122"/>
                <a:ea typeface="微软雅黑" pitchFamily="34" charset="-122"/>
              </a:rPr>
              <a:t>P</a:t>
            </a:r>
            <a:r>
              <a:rPr lang="en-US" altLang="zh-CN" sz="1800" b="1">
                <a:latin typeface="微软雅黑" pitchFamily="34" charset="-122"/>
                <a:ea typeface="微软雅黑" pitchFamily="34" charset="-122"/>
              </a:rPr>
              <a:t>h.D</a:t>
            </a:r>
            <a:r>
              <a:rPr lang="zh-CN" altLang="en-US" sz="2100" b="1">
                <a:latin typeface="微软雅黑" pitchFamily="34" charset="-122"/>
                <a:ea typeface="微软雅黑" pitchFamily="34" charset="-122"/>
              </a:rPr>
              <a:t>的最好证明</a:t>
            </a:r>
            <a:endParaRPr lang="zh-CN" altLang="zh-CN" sz="21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04186" y="4681400"/>
            <a:ext cx="244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素材据十二中李婷婷老师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983319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4"/>
          <p:cNvSpPr>
            <a:spLocks noChangeArrowheads="1"/>
          </p:cNvSpPr>
          <p:nvPr/>
        </p:nvSpPr>
        <p:spPr bwMode="auto">
          <a:xfrm>
            <a:off x="1" y="0"/>
            <a:ext cx="9176147" cy="151210"/>
          </a:xfrm>
          <a:prstGeom prst="rect">
            <a:avLst/>
          </a:pr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5299" name="任意多边形 211"/>
          <p:cNvSpPr>
            <a:spLocks noChangeArrowheads="1"/>
          </p:cNvSpPr>
          <p:nvPr/>
        </p:nvSpPr>
        <p:spPr bwMode="auto">
          <a:xfrm>
            <a:off x="-16669" y="4967288"/>
            <a:ext cx="9177338" cy="103585"/>
          </a:xfrm>
          <a:custGeom>
            <a:avLst/>
            <a:gdLst>
              <a:gd name="T0" fmla="*/ 6386222 w 12235444"/>
              <a:gd name="T1" fmla="*/ 0 h 168111"/>
              <a:gd name="T2" fmla="*/ 12245508 w 12235444"/>
              <a:gd name="T3" fmla="*/ 0 h 168111"/>
              <a:gd name="T4" fmla="*/ 12245508 w 12235444"/>
              <a:gd name="T5" fmla="*/ 19414 h 168111"/>
              <a:gd name="T6" fmla="*/ 6367243 w 12235444"/>
              <a:gd name="T7" fmla="*/ 19414 h 168111"/>
              <a:gd name="T8" fmla="*/ 6374801 w 12235444"/>
              <a:gd name="T9" fmla="*/ 18116 h 168111"/>
              <a:gd name="T10" fmla="*/ 6396299 w 12235444"/>
              <a:gd name="T11" fmla="*/ 5781 h 168111"/>
              <a:gd name="T12" fmla="*/ 0 w 12235444"/>
              <a:gd name="T13" fmla="*/ 0 h 168111"/>
              <a:gd name="T14" fmla="*/ 5859287 w 12235444"/>
              <a:gd name="T15" fmla="*/ 0 h 168111"/>
              <a:gd name="T16" fmla="*/ 5849212 w 12235444"/>
              <a:gd name="T17" fmla="*/ 5781 h 168111"/>
              <a:gd name="T18" fmla="*/ 5870706 w 12235444"/>
              <a:gd name="T19" fmla="*/ 18116 h 168111"/>
              <a:gd name="T20" fmla="*/ 5878262 w 12235444"/>
              <a:gd name="T21" fmla="*/ 19414 h 168111"/>
              <a:gd name="T22" fmla="*/ 0 w 12235444"/>
              <a:gd name="T23" fmla="*/ 19414 h 16811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235444" h="168111">
                <a:moveTo>
                  <a:pt x="6380972" y="0"/>
                </a:moveTo>
                <a:lnTo>
                  <a:pt x="12235444" y="0"/>
                </a:lnTo>
                <a:lnTo>
                  <a:pt x="12235444" y="168111"/>
                </a:lnTo>
                <a:lnTo>
                  <a:pt x="6362012" y="168111"/>
                </a:lnTo>
                <a:lnTo>
                  <a:pt x="6369561" y="156870"/>
                </a:lnTo>
                <a:cubicBezTo>
                  <a:pt x="6383392" y="124043"/>
                  <a:pt x="6391040" y="87951"/>
                  <a:pt x="6391040" y="50066"/>
                </a:cubicBezTo>
                <a:lnTo>
                  <a:pt x="6380972" y="0"/>
                </a:lnTo>
                <a:close/>
                <a:moveTo>
                  <a:pt x="0" y="0"/>
                </a:moveTo>
                <a:lnTo>
                  <a:pt x="5854471" y="0"/>
                </a:lnTo>
                <a:lnTo>
                  <a:pt x="5844402" y="50066"/>
                </a:lnTo>
                <a:cubicBezTo>
                  <a:pt x="5844402" y="87951"/>
                  <a:pt x="5852050" y="124043"/>
                  <a:pt x="5865881" y="156870"/>
                </a:cubicBezTo>
                <a:lnTo>
                  <a:pt x="5873431" y="168111"/>
                </a:lnTo>
                <a:lnTo>
                  <a:pt x="0" y="168111"/>
                </a:lnTo>
                <a:lnTo>
                  <a:pt x="0" y="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5300" name="Oval 5"/>
          <p:cNvSpPr>
            <a:spLocks noChangeArrowheads="1"/>
          </p:cNvSpPr>
          <p:nvPr/>
        </p:nvSpPr>
        <p:spPr bwMode="auto">
          <a:xfrm>
            <a:off x="4419600" y="4837510"/>
            <a:ext cx="304800" cy="305990"/>
          </a:xfrm>
          <a:prstGeom prst="ellipse">
            <a:avLst/>
          </a:pr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5301" name="矩形 4"/>
          <p:cNvSpPr>
            <a:spLocks noChangeArrowheads="1"/>
          </p:cNvSpPr>
          <p:nvPr/>
        </p:nvSpPr>
        <p:spPr bwMode="auto">
          <a:xfrm>
            <a:off x="4410076" y="4838700"/>
            <a:ext cx="364331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fld id="{DE702BC7-26A6-4862-AB15-C1CCAF54B66D}" type="slidenum">
              <a:rPr lang="zh-CN" altLang="en-US" sz="15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pPr/>
              <a:t>12</a:t>
            </a:fld>
            <a:endParaRPr lang="zh-CN" altLang="en-US" sz="15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5305" name="组合 7"/>
          <p:cNvGrpSpPr>
            <a:grpSpLocks/>
          </p:cNvGrpSpPr>
          <p:nvPr/>
        </p:nvGrpSpPr>
        <p:grpSpPr bwMode="auto">
          <a:xfrm>
            <a:off x="88107" y="151210"/>
            <a:ext cx="794147" cy="794147"/>
            <a:chOff x="3517681" y="279400"/>
            <a:chExt cx="1770062" cy="1771650"/>
          </a:xfrm>
        </p:grpSpPr>
        <p:sp>
          <p:nvSpPr>
            <p:cNvPr id="55308" name="Oval 5"/>
            <p:cNvSpPr>
              <a:spLocks noChangeArrowheads="1"/>
            </p:cNvSpPr>
            <p:nvPr/>
          </p:nvSpPr>
          <p:spPr bwMode="auto">
            <a:xfrm>
              <a:off x="3517681" y="279400"/>
              <a:ext cx="1770062" cy="177165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309" name="Oval 6"/>
            <p:cNvSpPr>
              <a:spLocks noChangeArrowheads="1"/>
            </p:cNvSpPr>
            <p:nvPr/>
          </p:nvSpPr>
          <p:spPr bwMode="auto">
            <a:xfrm>
              <a:off x="4325938" y="1093788"/>
              <a:ext cx="155575" cy="1539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310" name="Freeform 7"/>
            <p:cNvSpPr>
              <a:spLocks noEditPoints="1"/>
            </p:cNvSpPr>
            <p:nvPr/>
          </p:nvSpPr>
          <p:spPr bwMode="auto">
            <a:xfrm>
              <a:off x="4114800" y="508000"/>
              <a:ext cx="577850" cy="1312863"/>
            </a:xfrm>
            <a:custGeom>
              <a:avLst/>
              <a:gdLst>
                <a:gd name="T0" fmla="*/ 2147483647 w 153"/>
                <a:gd name="T1" fmla="*/ 2147483647 h 348"/>
                <a:gd name="T2" fmla="*/ 0 w 153"/>
                <a:gd name="T3" fmla="*/ 2147483647 h 348"/>
                <a:gd name="T4" fmla="*/ 2147483647 w 153"/>
                <a:gd name="T5" fmla="*/ 0 h 348"/>
                <a:gd name="T6" fmla="*/ 2147483647 w 153"/>
                <a:gd name="T7" fmla="*/ 2147483647 h 348"/>
                <a:gd name="T8" fmla="*/ 2147483647 w 153"/>
                <a:gd name="T9" fmla="*/ 2147483647 h 348"/>
                <a:gd name="T10" fmla="*/ 2147483647 w 153"/>
                <a:gd name="T11" fmla="*/ 2147483647 h 348"/>
                <a:gd name="T12" fmla="*/ 2147483647 w 153"/>
                <a:gd name="T13" fmla="*/ 2147483647 h 348"/>
                <a:gd name="T14" fmla="*/ 2147483647 w 153"/>
                <a:gd name="T15" fmla="*/ 2147483647 h 348"/>
                <a:gd name="T16" fmla="*/ 2147483647 w 153"/>
                <a:gd name="T17" fmla="*/ 2147483647 h 348"/>
                <a:gd name="T18" fmla="*/ 2147483647 w 153"/>
                <a:gd name="T19" fmla="*/ 2147483647 h 3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" h="348">
                  <a:moveTo>
                    <a:pt x="77" y="348"/>
                  </a:moveTo>
                  <a:cubicBezTo>
                    <a:pt x="34" y="348"/>
                    <a:pt x="0" y="272"/>
                    <a:pt x="0" y="174"/>
                  </a:cubicBezTo>
                  <a:cubicBezTo>
                    <a:pt x="0" y="77"/>
                    <a:pt x="34" y="0"/>
                    <a:pt x="77" y="0"/>
                  </a:cubicBezTo>
                  <a:cubicBezTo>
                    <a:pt x="120" y="0"/>
                    <a:pt x="153" y="77"/>
                    <a:pt x="153" y="174"/>
                  </a:cubicBezTo>
                  <a:cubicBezTo>
                    <a:pt x="153" y="272"/>
                    <a:pt x="120" y="348"/>
                    <a:pt x="77" y="348"/>
                  </a:cubicBezTo>
                  <a:close/>
                  <a:moveTo>
                    <a:pt x="77" y="13"/>
                  </a:moveTo>
                  <a:cubicBezTo>
                    <a:pt x="42" y="13"/>
                    <a:pt x="13" y="87"/>
                    <a:pt x="13" y="174"/>
                  </a:cubicBezTo>
                  <a:cubicBezTo>
                    <a:pt x="13" y="262"/>
                    <a:pt x="42" y="336"/>
                    <a:pt x="77" y="336"/>
                  </a:cubicBezTo>
                  <a:cubicBezTo>
                    <a:pt x="111" y="336"/>
                    <a:pt x="141" y="262"/>
                    <a:pt x="141" y="174"/>
                  </a:cubicBezTo>
                  <a:cubicBezTo>
                    <a:pt x="141" y="87"/>
                    <a:pt x="111" y="13"/>
                    <a:pt x="77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311" name="Freeform 8"/>
            <p:cNvSpPr>
              <a:spLocks noEditPoints="1"/>
            </p:cNvSpPr>
            <p:nvPr/>
          </p:nvSpPr>
          <p:spPr bwMode="auto">
            <a:xfrm>
              <a:off x="3749675" y="877888"/>
              <a:ext cx="1312862" cy="577850"/>
            </a:xfrm>
            <a:custGeom>
              <a:avLst/>
              <a:gdLst>
                <a:gd name="T0" fmla="*/ 2147483647 w 348"/>
                <a:gd name="T1" fmla="*/ 2147483647 h 153"/>
                <a:gd name="T2" fmla="*/ 0 w 348"/>
                <a:gd name="T3" fmla="*/ 2147483647 h 153"/>
                <a:gd name="T4" fmla="*/ 2147483647 w 348"/>
                <a:gd name="T5" fmla="*/ 0 h 153"/>
                <a:gd name="T6" fmla="*/ 2147483647 w 348"/>
                <a:gd name="T7" fmla="*/ 2147483647 h 153"/>
                <a:gd name="T8" fmla="*/ 2147483647 w 348"/>
                <a:gd name="T9" fmla="*/ 2147483647 h 153"/>
                <a:gd name="T10" fmla="*/ 2147483647 w 348"/>
                <a:gd name="T11" fmla="*/ 2147483647 h 153"/>
                <a:gd name="T12" fmla="*/ 2147483647 w 348"/>
                <a:gd name="T13" fmla="*/ 2147483647 h 153"/>
                <a:gd name="T14" fmla="*/ 2147483647 w 348"/>
                <a:gd name="T15" fmla="*/ 2147483647 h 153"/>
                <a:gd name="T16" fmla="*/ 2147483647 w 348"/>
                <a:gd name="T17" fmla="*/ 2147483647 h 153"/>
                <a:gd name="T18" fmla="*/ 2147483647 w 348"/>
                <a:gd name="T19" fmla="*/ 2147483647 h 1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8" h="153">
                  <a:moveTo>
                    <a:pt x="174" y="153"/>
                  </a:moveTo>
                  <a:cubicBezTo>
                    <a:pt x="76" y="153"/>
                    <a:pt x="0" y="119"/>
                    <a:pt x="0" y="76"/>
                  </a:cubicBezTo>
                  <a:cubicBezTo>
                    <a:pt x="0" y="33"/>
                    <a:pt x="76" y="0"/>
                    <a:pt x="174" y="0"/>
                  </a:cubicBezTo>
                  <a:cubicBezTo>
                    <a:pt x="271" y="0"/>
                    <a:pt x="348" y="33"/>
                    <a:pt x="348" y="76"/>
                  </a:cubicBezTo>
                  <a:cubicBezTo>
                    <a:pt x="348" y="119"/>
                    <a:pt x="271" y="153"/>
                    <a:pt x="174" y="153"/>
                  </a:cubicBezTo>
                  <a:close/>
                  <a:moveTo>
                    <a:pt x="174" y="12"/>
                  </a:moveTo>
                  <a:cubicBezTo>
                    <a:pt x="86" y="12"/>
                    <a:pt x="12" y="42"/>
                    <a:pt x="12" y="76"/>
                  </a:cubicBezTo>
                  <a:cubicBezTo>
                    <a:pt x="12" y="111"/>
                    <a:pt x="86" y="140"/>
                    <a:pt x="174" y="140"/>
                  </a:cubicBezTo>
                  <a:cubicBezTo>
                    <a:pt x="261" y="140"/>
                    <a:pt x="335" y="111"/>
                    <a:pt x="335" y="76"/>
                  </a:cubicBezTo>
                  <a:cubicBezTo>
                    <a:pt x="335" y="42"/>
                    <a:pt x="261" y="12"/>
                    <a:pt x="174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312" name="Freeform 9"/>
            <p:cNvSpPr>
              <a:spLocks noEditPoints="1"/>
            </p:cNvSpPr>
            <p:nvPr/>
          </p:nvSpPr>
          <p:spPr bwMode="auto">
            <a:xfrm>
              <a:off x="3881438" y="655638"/>
              <a:ext cx="1047750" cy="1019175"/>
            </a:xfrm>
            <a:custGeom>
              <a:avLst/>
              <a:gdLst>
                <a:gd name="T0" fmla="*/ 2147483647 w 278"/>
                <a:gd name="T1" fmla="*/ 2147483647 h 270"/>
                <a:gd name="T2" fmla="*/ 2147483647 w 278"/>
                <a:gd name="T3" fmla="*/ 2147483647 h 270"/>
                <a:gd name="T4" fmla="*/ 2147483647 w 278"/>
                <a:gd name="T5" fmla="*/ 2147483647 h 270"/>
                <a:gd name="T6" fmla="*/ 2147483647 w 278"/>
                <a:gd name="T7" fmla="*/ 2147483647 h 270"/>
                <a:gd name="T8" fmla="*/ 2147483647 w 278"/>
                <a:gd name="T9" fmla="*/ 0 h 270"/>
                <a:gd name="T10" fmla="*/ 2147483647 w 278"/>
                <a:gd name="T11" fmla="*/ 2147483647 h 270"/>
                <a:gd name="T12" fmla="*/ 2147483647 w 278"/>
                <a:gd name="T13" fmla="*/ 2147483647 h 270"/>
                <a:gd name="T14" fmla="*/ 2147483647 w 278"/>
                <a:gd name="T15" fmla="*/ 2147483647 h 270"/>
                <a:gd name="T16" fmla="*/ 2147483647 w 278"/>
                <a:gd name="T17" fmla="*/ 2147483647 h 270"/>
                <a:gd name="T18" fmla="*/ 2147483647 w 278"/>
                <a:gd name="T19" fmla="*/ 2147483647 h 270"/>
                <a:gd name="T20" fmla="*/ 2147483647 w 278"/>
                <a:gd name="T21" fmla="*/ 2147483647 h 270"/>
                <a:gd name="T22" fmla="*/ 2147483647 w 278"/>
                <a:gd name="T23" fmla="*/ 2147483647 h 270"/>
                <a:gd name="T24" fmla="*/ 2147483647 w 278"/>
                <a:gd name="T25" fmla="*/ 2147483647 h 270"/>
                <a:gd name="T26" fmla="*/ 2147483647 w 278"/>
                <a:gd name="T27" fmla="*/ 2147483647 h 270"/>
                <a:gd name="T28" fmla="*/ 2147483647 w 278"/>
                <a:gd name="T29" fmla="*/ 2147483647 h 270"/>
                <a:gd name="T30" fmla="*/ 2147483647 w 278"/>
                <a:gd name="T31" fmla="*/ 2147483647 h 270"/>
                <a:gd name="T32" fmla="*/ 2147483647 w 278"/>
                <a:gd name="T33" fmla="*/ 2147483647 h 270"/>
                <a:gd name="T34" fmla="*/ 2147483647 w 278"/>
                <a:gd name="T35" fmla="*/ 2147483647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229" y="270"/>
                  </a:moveTo>
                  <a:cubicBezTo>
                    <a:pt x="190" y="270"/>
                    <a:pt x="134" y="238"/>
                    <a:pt x="85" y="189"/>
                  </a:cubicBezTo>
                  <a:cubicBezTo>
                    <a:pt x="52" y="157"/>
                    <a:pt x="27" y="121"/>
                    <a:pt x="14" y="89"/>
                  </a:cubicBezTo>
                  <a:cubicBezTo>
                    <a:pt x="0" y="55"/>
                    <a:pt x="0" y="27"/>
                    <a:pt x="16" y="12"/>
                  </a:cubicBezTo>
                  <a:cubicBezTo>
                    <a:pt x="24" y="4"/>
                    <a:pt x="35" y="0"/>
                    <a:pt x="48" y="0"/>
                  </a:cubicBezTo>
                  <a:cubicBezTo>
                    <a:pt x="87" y="0"/>
                    <a:pt x="144" y="32"/>
                    <a:pt x="193" y="81"/>
                  </a:cubicBezTo>
                  <a:cubicBezTo>
                    <a:pt x="225" y="113"/>
                    <a:pt x="250" y="149"/>
                    <a:pt x="264" y="182"/>
                  </a:cubicBezTo>
                  <a:cubicBezTo>
                    <a:pt x="278" y="216"/>
                    <a:pt x="277" y="243"/>
                    <a:pt x="262" y="258"/>
                  </a:cubicBezTo>
                  <a:cubicBezTo>
                    <a:pt x="254" y="266"/>
                    <a:pt x="243" y="270"/>
                    <a:pt x="229" y="270"/>
                  </a:cubicBezTo>
                  <a:close/>
                  <a:moveTo>
                    <a:pt x="48" y="13"/>
                  </a:moveTo>
                  <a:cubicBezTo>
                    <a:pt x="38" y="13"/>
                    <a:pt x="30" y="16"/>
                    <a:pt x="25" y="21"/>
                  </a:cubicBezTo>
                  <a:cubicBezTo>
                    <a:pt x="13" y="32"/>
                    <a:pt x="14" y="55"/>
                    <a:pt x="26" y="84"/>
                  </a:cubicBezTo>
                  <a:cubicBezTo>
                    <a:pt x="38" y="115"/>
                    <a:pt x="62" y="149"/>
                    <a:pt x="94" y="180"/>
                  </a:cubicBezTo>
                  <a:cubicBezTo>
                    <a:pt x="140" y="227"/>
                    <a:pt x="194" y="258"/>
                    <a:pt x="229" y="258"/>
                  </a:cubicBezTo>
                  <a:cubicBezTo>
                    <a:pt x="239" y="258"/>
                    <a:pt x="247" y="255"/>
                    <a:pt x="253" y="249"/>
                  </a:cubicBezTo>
                  <a:cubicBezTo>
                    <a:pt x="264" y="238"/>
                    <a:pt x="264" y="215"/>
                    <a:pt x="252" y="186"/>
                  </a:cubicBezTo>
                  <a:cubicBezTo>
                    <a:pt x="239" y="155"/>
                    <a:pt x="215" y="121"/>
                    <a:pt x="184" y="90"/>
                  </a:cubicBezTo>
                  <a:cubicBezTo>
                    <a:pt x="138" y="44"/>
                    <a:pt x="83" y="13"/>
                    <a:pt x="48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313" name="Freeform 10"/>
            <p:cNvSpPr>
              <a:spLocks noEditPoints="1"/>
            </p:cNvSpPr>
            <p:nvPr/>
          </p:nvSpPr>
          <p:spPr bwMode="auto">
            <a:xfrm>
              <a:off x="3881438" y="655638"/>
              <a:ext cx="1047750" cy="1019175"/>
            </a:xfrm>
            <a:custGeom>
              <a:avLst/>
              <a:gdLst>
                <a:gd name="T0" fmla="*/ 2147483647 w 278"/>
                <a:gd name="T1" fmla="*/ 2147483647 h 270"/>
                <a:gd name="T2" fmla="*/ 2147483647 w 278"/>
                <a:gd name="T3" fmla="*/ 2147483647 h 270"/>
                <a:gd name="T4" fmla="*/ 2147483647 w 278"/>
                <a:gd name="T5" fmla="*/ 2147483647 h 270"/>
                <a:gd name="T6" fmla="*/ 2147483647 w 278"/>
                <a:gd name="T7" fmla="*/ 2147483647 h 270"/>
                <a:gd name="T8" fmla="*/ 2147483647 w 278"/>
                <a:gd name="T9" fmla="*/ 0 h 270"/>
                <a:gd name="T10" fmla="*/ 2147483647 w 278"/>
                <a:gd name="T11" fmla="*/ 2147483647 h 270"/>
                <a:gd name="T12" fmla="*/ 2147483647 w 278"/>
                <a:gd name="T13" fmla="*/ 2147483647 h 270"/>
                <a:gd name="T14" fmla="*/ 2147483647 w 278"/>
                <a:gd name="T15" fmla="*/ 2147483647 h 270"/>
                <a:gd name="T16" fmla="*/ 2147483647 w 278"/>
                <a:gd name="T17" fmla="*/ 2147483647 h 270"/>
                <a:gd name="T18" fmla="*/ 2147483647 w 278"/>
                <a:gd name="T19" fmla="*/ 2147483647 h 270"/>
                <a:gd name="T20" fmla="*/ 2147483647 w 278"/>
                <a:gd name="T21" fmla="*/ 2147483647 h 270"/>
                <a:gd name="T22" fmla="*/ 2147483647 w 278"/>
                <a:gd name="T23" fmla="*/ 2147483647 h 270"/>
                <a:gd name="T24" fmla="*/ 2147483647 w 278"/>
                <a:gd name="T25" fmla="*/ 2147483647 h 270"/>
                <a:gd name="T26" fmla="*/ 2147483647 w 278"/>
                <a:gd name="T27" fmla="*/ 2147483647 h 270"/>
                <a:gd name="T28" fmla="*/ 2147483647 w 278"/>
                <a:gd name="T29" fmla="*/ 2147483647 h 270"/>
                <a:gd name="T30" fmla="*/ 2147483647 w 278"/>
                <a:gd name="T31" fmla="*/ 2147483647 h 270"/>
                <a:gd name="T32" fmla="*/ 2147483647 w 278"/>
                <a:gd name="T33" fmla="*/ 2147483647 h 270"/>
                <a:gd name="T34" fmla="*/ 2147483647 w 278"/>
                <a:gd name="T35" fmla="*/ 2147483647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48" y="270"/>
                  </a:moveTo>
                  <a:cubicBezTo>
                    <a:pt x="35" y="270"/>
                    <a:pt x="24" y="266"/>
                    <a:pt x="16" y="258"/>
                  </a:cubicBezTo>
                  <a:cubicBezTo>
                    <a:pt x="0" y="243"/>
                    <a:pt x="0" y="216"/>
                    <a:pt x="14" y="182"/>
                  </a:cubicBezTo>
                  <a:cubicBezTo>
                    <a:pt x="27" y="149"/>
                    <a:pt x="52" y="113"/>
                    <a:pt x="85" y="81"/>
                  </a:cubicBezTo>
                  <a:cubicBezTo>
                    <a:pt x="134" y="32"/>
                    <a:pt x="190" y="0"/>
                    <a:pt x="229" y="0"/>
                  </a:cubicBezTo>
                  <a:cubicBezTo>
                    <a:pt x="243" y="0"/>
                    <a:pt x="254" y="4"/>
                    <a:pt x="262" y="12"/>
                  </a:cubicBezTo>
                  <a:cubicBezTo>
                    <a:pt x="277" y="27"/>
                    <a:pt x="278" y="55"/>
                    <a:pt x="264" y="89"/>
                  </a:cubicBezTo>
                  <a:cubicBezTo>
                    <a:pt x="250" y="121"/>
                    <a:pt x="225" y="157"/>
                    <a:pt x="193" y="189"/>
                  </a:cubicBezTo>
                  <a:cubicBezTo>
                    <a:pt x="144" y="238"/>
                    <a:pt x="87" y="270"/>
                    <a:pt x="48" y="270"/>
                  </a:cubicBezTo>
                  <a:close/>
                  <a:moveTo>
                    <a:pt x="229" y="13"/>
                  </a:moveTo>
                  <a:cubicBezTo>
                    <a:pt x="194" y="13"/>
                    <a:pt x="140" y="44"/>
                    <a:pt x="94" y="90"/>
                  </a:cubicBezTo>
                  <a:cubicBezTo>
                    <a:pt x="62" y="121"/>
                    <a:pt x="38" y="155"/>
                    <a:pt x="26" y="186"/>
                  </a:cubicBezTo>
                  <a:cubicBezTo>
                    <a:pt x="14" y="215"/>
                    <a:pt x="13" y="238"/>
                    <a:pt x="25" y="249"/>
                  </a:cubicBezTo>
                  <a:cubicBezTo>
                    <a:pt x="30" y="255"/>
                    <a:pt x="38" y="258"/>
                    <a:pt x="48" y="258"/>
                  </a:cubicBezTo>
                  <a:cubicBezTo>
                    <a:pt x="83" y="258"/>
                    <a:pt x="138" y="227"/>
                    <a:pt x="184" y="180"/>
                  </a:cubicBezTo>
                  <a:cubicBezTo>
                    <a:pt x="215" y="149"/>
                    <a:pt x="239" y="115"/>
                    <a:pt x="252" y="84"/>
                  </a:cubicBezTo>
                  <a:cubicBezTo>
                    <a:pt x="264" y="55"/>
                    <a:pt x="264" y="32"/>
                    <a:pt x="253" y="21"/>
                  </a:cubicBezTo>
                  <a:cubicBezTo>
                    <a:pt x="247" y="16"/>
                    <a:pt x="239" y="13"/>
                    <a:pt x="229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5306" name="矩形 19"/>
          <p:cNvSpPr>
            <a:spLocks noChangeArrowheads="1"/>
          </p:cNvSpPr>
          <p:nvPr/>
        </p:nvSpPr>
        <p:spPr bwMode="auto">
          <a:xfrm>
            <a:off x="1047750" y="4073129"/>
            <a:ext cx="7434263" cy="715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zh-CN" sz="2100" b="1">
                <a:latin typeface="微软雅黑" pitchFamily="34" charset="-122"/>
                <a:ea typeface="微软雅黑" pitchFamily="34" charset="-122"/>
              </a:rPr>
              <a:t>当然，到了那时，这个圆对你来说也许看起来不大一样了。</a:t>
            </a:r>
            <a:endParaRPr lang="en-US" altLang="zh-CN" sz="2100" b="1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zh-CN" sz="2100" b="1">
                <a:latin typeface="微软雅黑" pitchFamily="34" charset="-122"/>
                <a:ea typeface="微软雅黑" pitchFamily="34" charset="-122"/>
              </a:rPr>
              <a:t>但是，请不要忘记这个大圆的原貌</a:t>
            </a:r>
          </a:p>
        </p:txBody>
      </p:sp>
      <p:pic>
        <p:nvPicPr>
          <p:cNvPr id="55307" name="Picture 2" descr="http://img.mp.itc.cn/upload/20170401/b3c121d02d914c6abfab00d29078021c_t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148" y="1277541"/>
            <a:ext cx="3745706" cy="2777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矩形 17"/>
          <p:cNvSpPr/>
          <p:nvPr/>
        </p:nvSpPr>
        <p:spPr>
          <a:xfrm>
            <a:off x="1610336" y="503908"/>
            <a:ext cx="5955476" cy="5455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750"/>
              </a:lnSpc>
              <a:defRPr/>
            </a:pPr>
            <a:r>
              <a:rPr lang="zh-CN" altLang="en-US" sz="2800" b="1" dirty="0" smtClean="0">
                <a:solidFill>
                  <a:srgbClr val="064FBA"/>
                </a:solidFill>
                <a:latin typeface="Corbel" pitchFamily="34" charset="0"/>
                <a:ea typeface="方正兰亭黑_GBK" pitchFamily="2" charset="-122"/>
                <a:sym typeface="方正大黑简体" pitchFamily="2" charset="-122"/>
              </a:rPr>
              <a:t>对科学考察（科研实践）活动的认识</a:t>
            </a:r>
            <a:endParaRPr lang="zh-CN" altLang="en-US" sz="2800" b="1" dirty="0">
              <a:solidFill>
                <a:srgbClr val="064FBA"/>
              </a:solidFill>
              <a:latin typeface="Corbel" pitchFamily="34" charset="0"/>
              <a:ea typeface="方正兰亭黑_GBK" pitchFamily="2" charset="-122"/>
              <a:sym typeface="方正大黑简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60174" y="4609394"/>
            <a:ext cx="244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素材据十二中李婷婷老师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4702759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4"/>
          <p:cNvSpPr>
            <a:spLocks noChangeArrowheads="1"/>
          </p:cNvSpPr>
          <p:nvPr/>
        </p:nvSpPr>
        <p:spPr bwMode="auto">
          <a:xfrm>
            <a:off x="1" y="0"/>
            <a:ext cx="9176147" cy="151210"/>
          </a:xfrm>
          <a:prstGeom prst="rect">
            <a:avLst/>
          </a:pr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6323" name="任意多边形 211"/>
          <p:cNvSpPr>
            <a:spLocks noChangeArrowheads="1"/>
          </p:cNvSpPr>
          <p:nvPr/>
        </p:nvSpPr>
        <p:spPr bwMode="auto">
          <a:xfrm>
            <a:off x="-16669" y="4967288"/>
            <a:ext cx="9177338" cy="103585"/>
          </a:xfrm>
          <a:custGeom>
            <a:avLst/>
            <a:gdLst>
              <a:gd name="T0" fmla="*/ 6386222 w 12235444"/>
              <a:gd name="T1" fmla="*/ 0 h 168111"/>
              <a:gd name="T2" fmla="*/ 12245508 w 12235444"/>
              <a:gd name="T3" fmla="*/ 0 h 168111"/>
              <a:gd name="T4" fmla="*/ 12245508 w 12235444"/>
              <a:gd name="T5" fmla="*/ 19414 h 168111"/>
              <a:gd name="T6" fmla="*/ 6367243 w 12235444"/>
              <a:gd name="T7" fmla="*/ 19414 h 168111"/>
              <a:gd name="T8" fmla="*/ 6374801 w 12235444"/>
              <a:gd name="T9" fmla="*/ 18116 h 168111"/>
              <a:gd name="T10" fmla="*/ 6396299 w 12235444"/>
              <a:gd name="T11" fmla="*/ 5781 h 168111"/>
              <a:gd name="T12" fmla="*/ 0 w 12235444"/>
              <a:gd name="T13" fmla="*/ 0 h 168111"/>
              <a:gd name="T14" fmla="*/ 5859287 w 12235444"/>
              <a:gd name="T15" fmla="*/ 0 h 168111"/>
              <a:gd name="T16" fmla="*/ 5849212 w 12235444"/>
              <a:gd name="T17" fmla="*/ 5781 h 168111"/>
              <a:gd name="T18" fmla="*/ 5870706 w 12235444"/>
              <a:gd name="T19" fmla="*/ 18116 h 168111"/>
              <a:gd name="T20" fmla="*/ 5878262 w 12235444"/>
              <a:gd name="T21" fmla="*/ 19414 h 168111"/>
              <a:gd name="T22" fmla="*/ 0 w 12235444"/>
              <a:gd name="T23" fmla="*/ 19414 h 16811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235444" h="168111">
                <a:moveTo>
                  <a:pt x="6380972" y="0"/>
                </a:moveTo>
                <a:lnTo>
                  <a:pt x="12235444" y="0"/>
                </a:lnTo>
                <a:lnTo>
                  <a:pt x="12235444" y="168111"/>
                </a:lnTo>
                <a:lnTo>
                  <a:pt x="6362012" y="168111"/>
                </a:lnTo>
                <a:lnTo>
                  <a:pt x="6369561" y="156870"/>
                </a:lnTo>
                <a:cubicBezTo>
                  <a:pt x="6383392" y="124043"/>
                  <a:pt x="6391040" y="87951"/>
                  <a:pt x="6391040" y="50066"/>
                </a:cubicBezTo>
                <a:lnTo>
                  <a:pt x="6380972" y="0"/>
                </a:lnTo>
                <a:close/>
                <a:moveTo>
                  <a:pt x="0" y="0"/>
                </a:moveTo>
                <a:lnTo>
                  <a:pt x="5854471" y="0"/>
                </a:lnTo>
                <a:lnTo>
                  <a:pt x="5844402" y="50066"/>
                </a:lnTo>
                <a:cubicBezTo>
                  <a:pt x="5844402" y="87951"/>
                  <a:pt x="5852050" y="124043"/>
                  <a:pt x="5865881" y="156870"/>
                </a:cubicBezTo>
                <a:lnTo>
                  <a:pt x="5873431" y="168111"/>
                </a:lnTo>
                <a:lnTo>
                  <a:pt x="0" y="168111"/>
                </a:lnTo>
                <a:lnTo>
                  <a:pt x="0" y="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6324" name="Oval 5"/>
          <p:cNvSpPr>
            <a:spLocks noChangeArrowheads="1"/>
          </p:cNvSpPr>
          <p:nvPr/>
        </p:nvSpPr>
        <p:spPr bwMode="auto">
          <a:xfrm>
            <a:off x="4419600" y="4837510"/>
            <a:ext cx="304800" cy="305990"/>
          </a:xfrm>
          <a:prstGeom prst="ellipse">
            <a:avLst/>
          </a:prstGeom>
          <a:solidFill>
            <a:srgbClr val="1F4E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6325" name="矩形 4"/>
          <p:cNvSpPr>
            <a:spLocks noChangeArrowheads="1"/>
          </p:cNvSpPr>
          <p:nvPr/>
        </p:nvSpPr>
        <p:spPr bwMode="auto">
          <a:xfrm>
            <a:off x="4410076" y="4838700"/>
            <a:ext cx="364331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fld id="{37B45B81-2BB6-478B-9A8D-51C82F8EDBB8}" type="slidenum">
              <a:rPr lang="zh-CN" altLang="en-US" sz="15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pPr/>
              <a:t>13</a:t>
            </a:fld>
            <a:endParaRPr lang="zh-CN" altLang="en-US" sz="15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6329" name="组合 7"/>
          <p:cNvGrpSpPr>
            <a:grpSpLocks/>
          </p:cNvGrpSpPr>
          <p:nvPr/>
        </p:nvGrpSpPr>
        <p:grpSpPr bwMode="auto">
          <a:xfrm>
            <a:off x="88107" y="151210"/>
            <a:ext cx="794147" cy="794147"/>
            <a:chOff x="3517681" y="279400"/>
            <a:chExt cx="1770062" cy="1771650"/>
          </a:xfrm>
        </p:grpSpPr>
        <p:sp>
          <p:nvSpPr>
            <p:cNvPr id="56333" name="Oval 5"/>
            <p:cNvSpPr>
              <a:spLocks noChangeArrowheads="1"/>
            </p:cNvSpPr>
            <p:nvPr/>
          </p:nvSpPr>
          <p:spPr bwMode="auto">
            <a:xfrm>
              <a:off x="3517681" y="279400"/>
              <a:ext cx="1770062" cy="177165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34" name="Oval 6"/>
            <p:cNvSpPr>
              <a:spLocks noChangeArrowheads="1"/>
            </p:cNvSpPr>
            <p:nvPr/>
          </p:nvSpPr>
          <p:spPr bwMode="auto">
            <a:xfrm>
              <a:off x="4325938" y="1093788"/>
              <a:ext cx="155575" cy="1539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35" name="Freeform 7"/>
            <p:cNvSpPr>
              <a:spLocks noEditPoints="1"/>
            </p:cNvSpPr>
            <p:nvPr/>
          </p:nvSpPr>
          <p:spPr bwMode="auto">
            <a:xfrm>
              <a:off x="4114800" y="508000"/>
              <a:ext cx="577850" cy="1312863"/>
            </a:xfrm>
            <a:custGeom>
              <a:avLst/>
              <a:gdLst>
                <a:gd name="T0" fmla="*/ 2147483647 w 153"/>
                <a:gd name="T1" fmla="*/ 2147483647 h 348"/>
                <a:gd name="T2" fmla="*/ 0 w 153"/>
                <a:gd name="T3" fmla="*/ 2147483647 h 348"/>
                <a:gd name="T4" fmla="*/ 2147483647 w 153"/>
                <a:gd name="T5" fmla="*/ 0 h 348"/>
                <a:gd name="T6" fmla="*/ 2147483647 w 153"/>
                <a:gd name="T7" fmla="*/ 2147483647 h 348"/>
                <a:gd name="T8" fmla="*/ 2147483647 w 153"/>
                <a:gd name="T9" fmla="*/ 2147483647 h 348"/>
                <a:gd name="T10" fmla="*/ 2147483647 w 153"/>
                <a:gd name="T11" fmla="*/ 2147483647 h 348"/>
                <a:gd name="T12" fmla="*/ 2147483647 w 153"/>
                <a:gd name="T13" fmla="*/ 2147483647 h 348"/>
                <a:gd name="T14" fmla="*/ 2147483647 w 153"/>
                <a:gd name="T15" fmla="*/ 2147483647 h 348"/>
                <a:gd name="T16" fmla="*/ 2147483647 w 153"/>
                <a:gd name="T17" fmla="*/ 2147483647 h 348"/>
                <a:gd name="T18" fmla="*/ 2147483647 w 153"/>
                <a:gd name="T19" fmla="*/ 2147483647 h 3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" h="348">
                  <a:moveTo>
                    <a:pt x="77" y="348"/>
                  </a:moveTo>
                  <a:cubicBezTo>
                    <a:pt x="34" y="348"/>
                    <a:pt x="0" y="272"/>
                    <a:pt x="0" y="174"/>
                  </a:cubicBezTo>
                  <a:cubicBezTo>
                    <a:pt x="0" y="77"/>
                    <a:pt x="34" y="0"/>
                    <a:pt x="77" y="0"/>
                  </a:cubicBezTo>
                  <a:cubicBezTo>
                    <a:pt x="120" y="0"/>
                    <a:pt x="153" y="77"/>
                    <a:pt x="153" y="174"/>
                  </a:cubicBezTo>
                  <a:cubicBezTo>
                    <a:pt x="153" y="272"/>
                    <a:pt x="120" y="348"/>
                    <a:pt x="77" y="348"/>
                  </a:cubicBezTo>
                  <a:close/>
                  <a:moveTo>
                    <a:pt x="77" y="13"/>
                  </a:moveTo>
                  <a:cubicBezTo>
                    <a:pt x="42" y="13"/>
                    <a:pt x="13" y="87"/>
                    <a:pt x="13" y="174"/>
                  </a:cubicBezTo>
                  <a:cubicBezTo>
                    <a:pt x="13" y="262"/>
                    <a:pt x="42" y="336"/>
                    <a:pt x="77" y="336"/>
                  </a:cubicBezTo>
                  <a:cubicBezTo>
                    <a:pt x="111" y="336"/>
                    <a:pt x="141" y="262"/>
                    <a:pt x="141" y="174"/>
                  </a:cubicBezTo>
                  <a:cubicBezTo>
                    <a:pt x="141" y="87"/>
                    <a:pt x="111" y="13"/>
                    <a:pt x="77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36" name="Freeform 8"/>
            <p:cNvSpPr>
              <a:spLocks noEditPoints="1"/>
            </p:cNvSpPr>
            <p:nvPr/>
          </p:nvSpPr>
          <p:spPr bwMode="auto">
            <a:xfrm>
              <a:off x="3749675" y="877888"/>
              <a:ext cx="1312862" cy="577850"/>
            </a:xfrm>
            <a:custGeom>
              <a:avLst/>
              <a:gdLst>
                <a:gd name="T0" fmla="*/ 2147483647 w 348"/>
                <a:gd name="T1" fmla="*/ 2147483647 h 153"/>
                <a:gd name="T2" fmla="*/ 0 w 348"/>
                <a:gd name="T3" fmla="*/ 2147483647 h 153"/>
                <a:gd name="T4" fmla="*/ 2147483647 w 348"/>
                <a:gd name="T5" fmla="*/ 0 h 153"/>
                <a:gd name="T6" fmla="*/ 2147483647 w 348"/>
                <a:gd name="T7" fmla="*/ 2147483647 h 153"/>
                <a:gd name="T8" fmla="*/ 2147483647 w 348"/>
                <a:gd name="T9" fmla="*/ 2147483647 h 153"/>
                <a:gd name="T10" fmla="*/ 2147483647 w 348"/>
                <a:gd name="T11" fmla="*/ 2147483647 h 153"/>
                <a:gd name="T12" fmla="*/ 2147483647 w 348"/>
                <a:gd name="T13" fmla="*/ 2147483647 h 153"/>
                <a:gd name="T14" fmla="*/ 2147483647 w 348"/>
                <a:gd name="T15" fmla="*/ 2147483647 h 153"/>
                <a:gd name="T16" fmla="*/ 2147483647 w 348"/>
                <a:gd name="T17" fmla="*/ 2147483647 h 153"/>
                <a:gd name="T18" fmla="*/ 2147483647 w 348"/>
                <a:gd name="T19" fmla="*/ 2147483647 h 1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8" h="153">
                  <a:moveTo>
                    <a:pt x="174" y="153"/>
                  </a:moveTo>
                  <a:cubicBezTo>
                    <a:pt x="76" y="153"/>
                    <a:pt x="0" y="119"/>
                    <a:pt x="0" y="76"/>
                  </a:cubicBezTo>
                  <a:cubicBezTo>
                    <a:pt x="0" y="33"/>
                    <a:pt x="76" y="0"/>
                    <a:pt x="174" y="0"/>
                  </a:cubicBezTo>
                  <a:cubicBezTo>
                    <a:pt x="271" y="0"/>
                    <a:pt x="348" y="33"/>
                    <a:pt x="348" y="76"/>
                  </a:cubicBezTo>
                  <a:cubicBezTo>
                    <a:pt x="348" y="119"/>
                    <a:pt x="271" y="153"/>
                    <a:pt x="174" y="153"/>
                  </a:cubicBezTo>
                  <a:close/>
                  <a:moveTo>
                    <a:pt x="174" y="12"/>
                  </a:moveTo>
                  <a:cubicBezTo>
                    <a:pt x="86" y="12"/>
                    <a:pt x="12" y="42"/>
                    <a:pt x="12" y="76"/>
                  </a:cubicBezTo>
                  <a:cubicBezTo>
                    <a:pt x="12" y="111"/>
                    <a:pt x="86" y="140"/>
                    <a:pt x="174" y="140"/>
                  </a:cubicBezTo>
                  <a:cubicBezTo>
                    <a:pt x="261" y="140"/>
                    <a:pt x="335" y="111"/>
                    <a:pt x="335" y="76"/>
                  </a:cubicBezTo>
                  <a:cubicBezTo>
                    <a:pt x="335" y="42"/>
                    <a:pt x="261" y="12"/>
                    <a:pt x="174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37" name="Freeform 9"/>
            <p:cNvSpPr>
              <a:spLocks noEditPoints="1"/>
            </p:cNvSpPr>
            <p:nvPr/>
          </p:nvSpPr>
          <p:spPr bwMode="auto">
            <a:xfrm>
              <a:off x="3881438" y="655638"/>
              <a:ext cx="1047750" cy="1019175"/>
            </a:xfrm>
            <a:custGeom>
              <a:avLst/>
              <a:gdLst>
                <a:gd name="T0" fmla="*/ 2147483647 w 278"/>
                <a:gd name="T1" fmla="*/ 2147483647 h 270"/>
                <a:gd name="T2" fmla="*/ 2147483647 w 278"/>
                <a:gd name="T3" fmla="*/ 2147483647 h 270"/>
                <a:gd name="T4" fmla="*/ 2147483647 w 278"/>
                <a:gd name="T5" fmla="*/ 2147483647 h 270"/>
                <a:gd name="T6" fmla="*/ 2147483647 w 278"/>
                <a:gd name="T7" fmla="*/ 2147483647 h 270"/>
                <a:gd name="T8" fmla="*/ 2147483647 w 278"/>
                <a:gd name="T9" fmla="*/ 0 h 270"/>
                <a:gd name="T10" fmla="*/ 2147483647 w 278"/>
                <a:gd name="T11" fmla="*/ 2147483647 h 270"/>
                <a:gd name="T12" fmla="*/ 2147483647 w 278"/>
                <a:gd name="T13" fmla="*/ 2147483647 h 270"/>
                <a:gd name="T14" fmla="*/ 2147483647 w 278"/>
                <a:gd name="T15" fmla="*/ 2147483647 h 270"/>
                <a:gd name="T16" fmla="*/ 2147483647 w 278"/>
                <a:gd name="T17" fmla="*/ 2147483647 h 270"/>
                <a:gd name="T18" fmla="*/ 2147483647 w 278"/>
                <a:gd name="T19" fmla="*/ 2147483647 h 270"/>
                <a:gd name="T20" fmla="*/ 2147483647 w 278"/>
                <a:gd name="T21" fmla="*/ 2147483647 h 270"/>
                <a:gd name="T22" fmla="*/ 2147483647 w 278"/>
                <a:gd name="T23" fmla="*/ 2147483647 h 270"/>
                <a:gd name="T24" fmla="*/ 2147483647 w 278"/>
                <a:gd name="T25" fmla="*/ 2147483647 h 270"/>
                <a:gd name="T26" fmla="*/ 2147483647 w 278"/>
                <a:gd name="T27" fmla="*/ 2147483647 h 270"/>
                <a:gd name="T28" fmla="*/ 2147483647 w 278"/>
                <a:gd name="T29" fmla="*/ 2147483647 h 270"/>
                <a:gd name="T30" fmla="*/ 2147483647 w 278"/>
                <a:gd name="T31" fmla="*/ 2147483647 h 270"/>
                <a:gd name="T32" fmla="*/ 2147483647 w 278"/>
                <a:gd name="T33" fmla="*/ 2147483647 h 270"/>
                <a:gd name="T34" fmla="*/ 2147483647 w 278"/>
                <a:gd name="T35" fmla="*/ 2147483647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229" y="270"/>
                  </a:moveTo>
                  <a:cubicBezTo>
                    <a:pt x="190" y="270"/>
                    <a:pt x="134" y="238"/>
                    <a:pt x="85" y="189"/>
                  </a:cubicBezTo>
                  <a:cubicBezTo>
                    <a:pt x="52" y="157"/>
                    <a:pt x="27" y="121"/>
                    <a:pt x="14" y="89"/>
                  </a:cubicBezTo>
                  <a:cubicBezTo>
                    <a:pt x="0" y="55"/>
                    <a:pt x="0" y="27"/>
                    <a:pt x="16" y="12"/>
                  </a:cubicBezTo>
                  <a:cubicBezTo>
                    <a:pt x="24" y="4"/>
                    <a:pt x="35" y="0"/>
                    <a:pt x="48" y="0"/>
                  </a:cubicBezTo>
                  <a:cubicBezTo>
                    <a:pt x="87" y="0"/>
                    <a:pt x="144" y="32"/>
                    <a:pt x="193" y="81"/>
                  </a:cubicBezTo>
                  <a:cubicBezTo>
                    <a:pt x="225" y="113"/>
                    <a:pt x="250" y="149"/>
                    <a:pt x="264" y="182"/>
                  </a:cubicBezTo>
                  <a:cubicBezTo>
                    <a:pt x="278" y="216"/>
                    <a:pt x="277" y="243"/>
                    <a:pt x="262" y="258"/>
                  </a:cubicBezTo>
                  <a:cubicBezTo>
                    <a:pt x="254" y="266"/>
                    <a:pt x="243" y="270"/>
                    <a:pt x="229" y="270"/>
                  </a:cubicBezTo>
                  <a:close/>
                  <a:moveTo>
                    <a:pt x="48" y="13"/>
                  </a:moveTo>
                  <a:cubicBezTo>
                    <a:pt x="38" y="13"/>
                    <a:pt x="30" y="16"/>
                    <a:pt x="25" y="21"/>
                  </a:cubicBezTo>
                  <a:cubicBezTo>
                    <a:pt x="13" y="32"/>
                    <a:pt x="14" y="55"/>
                    <a:pt x="26" y="84"/>
                  </a:cubicBezTo>
                  <a:cubicBezTo>
                    <a:pt x="38" y="115"/>
                    <a:pt x="62" y="149"/>
                    <a:pt x="94" y="180"/>
                  </a:cubicBezTo>
                  <a:cubicBezTo>
                    <a:pt x="140" y="227"/>
                    <a:pt x="194" y="258"/>
                    <a:pt x="229" y="258"/>
                  </a:cubicBezTo>
                  <a:cubicBezTo>
                    <a:pt x="239" y="258"/>
                    <a:pt x="247" y="255"/>
                    <a:pt x="253" y="249"/>
                  </a:cubicBezTo>
                  <a:cubicBezTo>
                    <a:pt x="264" y="238"/>
                    <a:pt x="264" y="215"/>
                    <a:pt x="252" y="186"/>
                  </a:cubicBezTo>
                  <a:cubicBezTo>
                    <a:pt x="239" y="155"/>
                    <a:pt x="215" y="121"/>
                    <a:pt x="184" y="90"/>
                  </a:cubicBezTo>
                  <a:cubicBezTo>
                    <a:pt x="138" y="44"/>
                    <a:pt x="83" y="13"/>
                    <a:pt x="48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38" name="Freeform 10"/>
            <p:cNvSpPr>
              <a:spLocks noEditPoints="1"/>
            </p:cNvSpPr>
            <p:nvPr/>
          </p:nvSpPr>
          <p:spPr bwMode="auto">
            <a:xfrm>
              <a:off x="3881438" y="655638"/>
              <a:ext cx="1047750" cy="1019175"/>
            </a:xfrm>
            <a:custGeom>
              <a:avLst/>
              <a:gdLst>
                <a:gd name="T0" fmla="*/ 2147483647 w 278"/>
                <a:gd name="T1" fmla="*/ 2147483647 h 270"/>
                <a:gd name="T2" fmla="*/ 2147483647 w 278"/>
                <a:gd name="T3" fmla="*/ 2147483647 h 270"/>
                <a:gd name="T4" fmla="*/ 2147483647 w 278"/>
                <a:gd name="T5" fmla="*/ 2147483647 h 270"/>
                <a:gd name="T6" fmla="*/ 2147483647 w 278"/>
                <a:gd name="T7" fmla="*/ 2147483647 h 270"/>
                <a:gd name="T8" fmla="*/ 2147483647 w 278"/>
                <a:gd name="T9" fmla="*/ 0 h 270"/>
                <a:gd name="T10" fmla="*/ 2147483647 w 278"/>
                <a:gd name="T11" fmla="*/ 2147483647 h 270"/>
                <a:gd name="T12" fmla="*/ 2147483647 w 278"/>
                <a:gd name="T13" fmla="*/ 2147483647 h 270"/>
                <a:gd name="T14" fmla="*/ 2147483647 w 278"/>
                <a:gd name="T15" fmla="*/ 2147483647 h 270"/>
                <a:gd name="T16" fmla="*/ 2147483647 w 278"/>
                <a:gd name="T17" fmla="*/ 2147483647 h 270"/>
                <a:gd name="T18" fmla="*/ 2147483647 w 278"/>
                <a:gd name="T19" fmla="*/ 2147483647 h 270"/>
                <a:gd name="T20" fmla="*/ 2147483647 w 278"/>
                <a:gd name="T21" fmla="*/ 2147483647 h 270"/>
                <a:gd name="T22" fmla="*/ 2147483647 w 278"/>
                <a:gd name="T23" fmla="*/ 2147483647 h 270"/>
                <a:gd name="T24" fmla="*/ 2147483647 w 278"/>
                <a:gd name="T25" fmla="*/ 2147483647 h 270"/>
                <a:gd name="T26" fmla="*/ 2147483647 w 278"/>
                <a:gd name="T27" fmla="*/ 2147483647 h 270"/>
                <a:gd name="T28" fmla="*/ 2147483647 w 278"/>
                <a:gd name="T29" fmla="*/ 2147483647 h 270"/>
                <a:gd name="T30" fmla="*/ 2147483647 w 278"/>
                <a:gd name="T31" fmla="*/ 2147483647 h 270"/>
                <a:gd name="T32" fmla="*/ 2147483647 w 278"/>
                <a:gd name="T33" fmla="*/ 2147483647 h 270"/>
                <a:gd name="T34" fmla="*/ 2147483647 w 278"/>
                <a:gd name="T35" fmla="*/ 2147483647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48" y="270"/>
                  </a:moveTo>
                  <a:cubicBezTo>
                    <a:pt x="35" y="270"/>
                    <a:pt x="24" y="266"/>
                    <a:pt x="16" y="258"/>
                  </a:cubicBezTo>
                  <a:cubicBezTo>
                    <a:pt x="0" y="243"/>
                    <a:pt x="0" y="216"/>
                    <a:pt x="14" y="182"/>
                  </a:cubicBezTo>
                  <a:cubicBezTo>
                    <a:pt x="27" y="149"/>
                    <a:pt x="52" y="113"/>
                    <a:pt x="85" y="81"/>
                  </a:cubicBezTo>
                  <a:cubicBezTo>
                    <a:pt x="134" y="32"/>
                    <a:pt x="190" y="0"/>
                    <a:pt x="229" y="0"/>
                  </a:cubicBezTo>
                  <a:cubicBezTo>
                    <a:pt x="243" y="0"/>
                    <a:pt x="254" y="4"/>
                    <a:pt x="262" y="12"/>
                  </a:cubicBezTo>
                  <a:cubicBezTo>
                    <a:pt x="277" y="27"/>
                    <a:pt x="278" y="55"/>
                    <a:pt x="264" y="89"/>
                  </a:cubicBezTo>
                  <a:cubicBezTo>
                    <a:pt x="250" y="121"/>
                    <a:pt x="225" y="157"/>
                    <a:pt x="193" y="189"/>
                  </a:cubicBezTo>
                  <a:cubicBezTo>
                    <a:pt x="144" y="238"/>
                    <a:pt x="87" y="270"/>
                    <a:pt x="48" y="270"/>
                  </a:cubicBezTo>
                  <a:close/>
                  <a:moveTo>
                    <a:pt x="229" y="13"/>
                  </a:moveTo>
                  <a:cubicBezTo>
                    <a:pt x="194" y="13"/>
                    <a:pt x="140" y="44"/>
                    <a:pt x="94" y="90"/>
                  </a:cubicBezTo>
                  <a:cubicBezTo>
                    <a:pt x="62" y="121"/>
                    <a:pt x="38" y="155"/>
                    <a:pt x="26" y="186"/>
                  </a:cubicBezTo>
                  <a:cubicBezTo>
                    <a:pt x="14" y="215"/>
                    <a:pt x="13" y="238"/>
                    <a:pt x="25" y="249"/>
                  </a:cubicBezTo>
                  <a:cubicBezTo>
                    <a:pt x="30" y="255"/>
                    <a:pt x="38" y="258"/>
                    <a:pt x="48" y="258"/>
                  </a:cubicBezTo>
                  <a:cubicBezTo>
                    <a:pt x="83" y="258"/>
                    <a:pt x="138" y="227"/>
                    <a:pt x="184" y="180"/>
                  </a:cubicBezTo>
                  <a:cubicBezTo>
                    <a:pt x="215" y="149"/>
                    <a:pt x="239" y="115"/>
                    <a:pt x="252" y="84"/>
                  </a:cubicBezTo>
                  <a:cubicBezTo>
                    <a:pt x="264" y="55"/>
                    <a:pt x="264" y="32"/>
                    <a:pt x="253" y="21"/>
                  </a:cubicBezTo>
                  <a:cubicBezTo>
                    <a:pt x="247" y="16"/>
                    <a:pt x="239" y="13"/>
                    <a:pt x="229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56330" name="图片 15" descr="http://imgsrc.baidu.com/forum/w%3D580/sign=5926b4a98618367aad897fd51e728b68/a7aea6a1cd11728bae67f5a2c8fcc3cec2fd2c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1232298"/>
            <a:ext cx="3571875" cy="267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31" name="矩形 17"/>
          <p:cNvSpPr>
            <a:spLocks noChangeArrowheads="1"/>
          </p:cNvSpPr>
          <p:nvPr/>
        </p:nvSpPr>
        <p:spPr bwMode="auto">
          <a:xfrm>
            <a:off x="2027635" y="3983831"/>
            <a:ext cx="5370909" cy="391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zh-CN" sz="2100" b="1">
                <a:latin typeface="微软雅黑" pitchFamily="34" charset="-122"/>
                <a:ea typeface="微软雅黑" pitchFamily="34" charset="-122"/>
              </a:rPr>
              <a:t>所以，请一直不断的努力吧！</a:t>
            </a:r>
          </a:p>
        </p:txBody>
      </p:sp>
      <p:sp>
        <p:nvSpPr>
          <p:cNvPr id="56332" name="矩形 18"/>
          <p:cNvSpPr>
            <a:spLocks noChangeArrowheads="1"/>
          </p:cNvSpPr>
          <p:nvPr/>
        </p:nvSpPr>
        <p:spPr bwMode="auto">
          <a:xfrm>
            <a:off x="2444354" y="4421981"/>
            <a:ext cx="4717256" cy="391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 b="1">
                <a:latin typeface="微软雅黑" pitchFamily="34" charset="-122"/>
                <a:ea typeface="微软雅黑" pitchFamily="34" charset="-122"/>
              </a:rPr>
              <a:t>而且</a:t>
            </a:r>
            <a:r>
              <a:rPr lang="zh-CN" altLang="zh-CN" sz="2100" b="1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2100" b="1">
                <a:latin typeface="微软雅黑" pitchFamily="34" charset="-122"/>
                <a:ea typeface="微软雅黑" pitchFamily="34" charset="-122"/>
              </a:rPr>
              <a:t>请珍惜把你带到圆圈边界的人</a:t>
            </a:r>
            <a:r>
              <a:rPr lang="zh-CN" altLang="zh-CN" sz="2100" b="1">
                <a:latin typeface="微软雅黑" pitchFamily="34" charset="-122"/>
                <a:ea typeface="微软雅黑" pitchFamily="34" charset="-122"/>
              </a:rPr>
              <a:t>！</a:t>
            </a:r>
          </a:p>
        </p:txBody>
      </p:sp>
      <p:sp>
        <p:nvSpPr>
          <p:cNvPr id="19" name="矩形 18"/>
          <p:cNvSpPr/>
          <p:nvPr/>
        </p:nvSpPr>
        <p:spPr>
          <a:xfrm>
            <a:off x="1610336" y="503908"/>
            <a:ext cx="5955476" cy="5455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750"/>
              </a:lnSpc>
              <a:defRPr/>
            </a:pPr>
            <a:r>
              <a:rPr lang="zh-CN" altLang="en-US" sz="2800" b="1" dirty="0" smtClean="0">
                <a:solidFill>
                  <a:srgbClr val="064FBA"/>
                </a:solidFill>
                <a:latin typeface="Corbel" pitchFamily="34" charset="0"/>
                <a:ea typeface="方正兰亭黑_GBK" pitchFamily="2" charset="-122"/>
                <a:sym typeface="方正大黑简体" pitchFamily="2" charset="-122"/>
              </a:rPr>
              <a:t>对科学考察（科研实践）活动的认识</a:t>
            </a:r>
            <a:endParaRPr lang="zh-CN" altLang="en-US" sz="2800" b="1" dirty="0">
              <a:solidFill>
                <a:srgbClr val="064FBA"/>
              </a:solidFill>
              <a:latin typeface="Corbel" pitchFamily="34" charset="0"/>
              <a:ea typeface="方正兰亭黑_GBK" pitchFamily="2" charset="-122"/>
              <a:sym typeface="方正大黑简体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32180" y="4681400"/>
            <a:ext cx="244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素材据十二中李婷婷老师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630873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512829-B2AB-4F1F-A0FA-501A0415AED7}" type="datetime1">
              <a:rPr lang="zh-CN" altLang="en-US" smtClean="0"/>
              <a:t>2018/2/4</a:t>
            </a:fld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5541" y="503908"/>
            <a:ext cx="6805068" cy="10669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750"/>
              </a:lnSpc>
              <a:defRPr/>
            </a:pPr>
            <a:r>
              <a:rPr lang="zh-CN" altLang="en-US" sz="2800" b="1" dirty="0" smtClean="0">
                <a:solidFill>
                  <a:srgbClr val="064FBA"/>
                </a:solidFill>
                <a:latin typeface="Corbel" pitchFamily="34" charset="0"/>
                <a:ea typeface="方正兰亭黑_GBK" pitchFamily="2" charset="-122"/>
                <a:sym typeface="方正大黑简体" pitchFamily="2" charset="-122"/>
              </a:rPr>
              <a:t>对科学考察（科研实践）活动的认识</a:t>
            </a:r>
            <a:endParaRPr lang="en-US" altLang="zh-CN" sz="2800" b="1" dirty="0" smtClean="0">
              <a:solidFill>
                <a:srgbClr val="064FBA"/>
              </a:solidFill>
              <a:latin typeface="Corbel" pitchFamily="34" charset="0"/>
              <a:ea typeface="方正兰亭黑_GBK" pitchFamily="2" charset="-122"/>
              <a:sym typeface="方正大黑简体" pitchFamily="2" charset="-122"/>
            </a:endParaRPr>
          </a:p>
          <a:p>
            <a:pPr lvl="0" algn="ctr">
              <a:lnSpc>
                <a:spcPts val="3750"/>
              </a:lnSpc>
              <a:defRPr/>
            </a:pPr>
            <a:r>
              <a:rPr lang="en-US" altLang="zh-CN" sz="2000" b="1" dirty="0" smtClean="0">
                <a:solidFill>
                  <a:srgbClr val="FF0000"/>
                </a:solidFill>
                <a:latin typeface="Corbel" pitchFamily="34" charset="0"/>
                <a:ea typeface="方正兰亭黑_GBK" pitchFamily="2" charset="-122"/>
                <a:sym typeface="方正大黑简体" pitchFamily="2" charset="-122"/>
              </a:rPr>
              <a:t>——</a:t>
            </a:r>
            <a:r>
              <a:rPr lang="zh-CN" altLang="en-US" sz="2000" b="1" dirty="0" smtClean="0">
                <a:solidFill>
                  <a:srgbClr val="FF0000"/>
                </a:solidFill>
                <a:latin typeface="Corbel" pitchFamily="34" charset="0"/>
                <a:ea typeface="方正兰亭黑_GBK" pitchFamily="2" charset="-122"/>
                <a:sym typeface="方正大黑简体" pitchFamily="2" charset="-122"/>
              </a:rPr>
              <a:t>在高中阶段体验本科、硕士、博士阶段的某些学习过程</a:t>
            </a:r>
            <a:endParaRPr lang="zh-CN" altLang="en-US" sz="2000" b="1" dirty="0">
              <a:solidFill>
                <a:srgbClr val="FF0000"/>
              </a:solidFill>
              <a:latin typeface="Corbel" pitchFamily="34" charset="0"/>
              <a:ea typeface="方正兰亭黑_GBK" pitchFamily="2" charset="-122"/>
              <a:sym typeface="方正大黑简体" pitchFamily="2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1043706" y="1835121"/>
            <a:ext cx="7488624" cy="2176749"/>
          </a:xfrm>
          <a:custGeom>
            <a:avLst/>
            <a:gdLst>
              <a:gd name="connsiteX0" fmla="*/ 0 w 4686605"/>
              <a:gd name="connsiteY0" fmla="*/ 0 h 3124403"/>
              <a:gd name="connsiteX1" fmla="*/ 4686605 w 4686605"/>
              <a:gd name="connsiteY1" fmla="*/ 0 h 3124403"/>
              <a:gd name="connsiteX2" fmla="*/ 4686605 w 4686605"/>
              <a:gd name="connsiteY2" fmla="*/ 3124403 h 3124403"/>
              <a:gd name="connsiteX3" fmla="*/ 0 w 4686605"/>
              <a:gd name="connsiteY3" fmla="*/ 3124403 h 3124403"/>
              <a:gd name="connsiteX4" fmla="*/ 0 w 4686605"/>
              <a:gd name="connsiteY4" fmla="*/ 0 h 3124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6605" h="3124403">
                <a:moveTo>
                  <a:pt x="0" y="0"/>
                </a:moveTo>
                <a:lnTo>
                  <a:pt x="4686605" y="0"/>
                </a:lnTo>
                <a:lnTo>
                  <a:pt x="4686605" y="3124403"/>
                </a:lnTo>
                <a:lnTo>
                  <a:pt x="0" y="31244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tIns="0" rIns="0" bIns="0" spcCol="476" anchor="ctr"/>
          <a:lstStyle/>
          <a:p>
            <a:pPr marL="285750" lvl="1" indent="-285750" defTabSz="466090">
              <a:lnSpc>
                <a:spcPct val="150000"/>
              </a:lnSpc>
              <a:spcAft>
                <a:spcPct val="150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1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是在</a:t>
            </a:r>
            <a:r>
              <a:rPr lang="zh-CN" altLang="en-US" sz="18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科学家身边</a:t>
            </a:r>
            <a:r>
              <a:rPr lang="zh-CN" altLang="en-US" sz="1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成长的机遇</a:t>
            </a:r>
            <a:endParaRPr lang="en-US" altLang="zh-CN" sz="1800" b="1" dirty="0" smtClean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  <a:p>
            <a:pPr marL="285750" lvl="1" indent="-285750" defTabSz="466090">
              <a:lnSpc>
                <a:spcPct val="150000"/>
              </a:lnSpc>
              <a:spcAft>
                <a:spcPct val="150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1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是</a:t>
            </a:r>
            <a:r>
              <a:rPr lang="zh-CN" altLang="en-US" sz="18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体验</a:t>
            </a:r>
            <a:r>
              <a:rPr lang="zh-CN" altLang="en-US" sz="1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失败、追求</a:t>
            </a:r>
            <a:r>
              <a:rPr lang="zh-CN" altLang="en-US" sz="18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成功的</a:t>
            </a:r>
            <a:r>
              <a:rPr lang="zh-CN" altLang="en-US" sz="1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过程</a:t>
            </a:r>
            <a:endParaRPr lang="en-US" altLang="zh-CN" sz="1800" b="1" dirty="0" smtClean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  <a:p>
            <a:pPr marL="285750" lvl="1" indent="-285750" defTabSz="466090">
              <a:lnSpc>
                <a:spcPct val="150000"/>
              </a:lnSpc>
              <a:spcAft>
                <a:spcPct val="150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1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是一次难得的职业体验过程，为你的生涯规划提供依据</a:t>
            </a:r>
            <a:endParaRPr lang="en-US" altLang="zh-CN" sz="1800" b="1" dirty="0" smtClean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  <a:p>
            <a:pPr marL="285750" lvl="1" indent="-285750" defTabSz="466090">
              <a:lnSpc>
                <a:spcPct val="150000"/>
              </a:lnSpc>
              <a:spcAft>
                <a:spcPct val="150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18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是多学科融合的课程（</a:t>
            </a:r>
            <a:r>
              <a:rPr lang="en-US" altLang="zh-CN" sz="18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STEAM</a:t>
            </a:r>
            <a:r>
              <a:rPr lang="zh-CN" altLang="en-US" sz="1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），是高层次</a:t>
            </a:r>
            <a:r>
              <a:rPr lang="zh-CN" altLang="en-US" sz="1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的研究性学习课程</a:t>
            </a:r>
            <a:endParaRPr lang="en-US" altLang="zh-CN" sz="1800" b="1" dirty="0" smtClean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  <a:p>
            <a:pPr marL="285750" lvl="1" indent="-285750" defTabSz="466090">
              <a:lnSpc>
                <a:spcPct val="150000"/>
              </a:lnSpc>
              <a:spcAft>
                <a:spcPct val="150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1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是转变学习观念，养成终身学习习惯的过程：</a:t>
            </a:r>
            <a:r>
              <a:rPr lang="zh-CN" altLang="zh-CN" sz="1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主动</a:t>
            </a:r>
            <a:r>
              <a:rPr lang="zh-CN" altLang="zh-CN" sz="18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学习、自主学习</a:t>
            </a:r>
            <a:endParaRPr lang="zh-CN" altLang="en-US" sz="1800" b="1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63930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3" name="Picture 5" descr="E:\王亮\工作\2015\04\01\新建文件夹\未标题-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58" y="2126210"/>
            <a:ext cx="8527891" cy="3037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921783" y="2136924"/>
            <a:ext cx="2271565" cy="13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4281" tIns="17140" rIns="34281" bIns="17140">
            <a:spAutoFit/>
          </a:bodyPr>
          <a:lstStyle>
            <a:lvl1pPr eaLnBrk="0" hangingPunct="0"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43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lnSpc>
                <a:spcPts val="750"/>
              </a:lnSpc>
              <a:defRPr/>
            </a:pPr>
            <a:r>
              <a:rPr lang="zh-CN" altLang="en-US" sz="6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itchFamily="34" charset="-128"/>
              </a:rPr>
              <a:t>谢谢！</a:t>
            </a:r>
            <a:endParaRPr lang="zh-CN" alt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Adobe Gothic Std B" pitchFamily="34" charset="-128"/>
            </a:endParaRPr>
          </a:p>
        </p:txBody>
      </p:sp>
      <p:sp>
        <p:nvSpPr>
          <p:cNvPr id="8" name="TextBox 7"/>
          <p:cNvSpPr>
            <a:spLocks noChangeArrowheads="1"/>
          </p:cNvSpPr>
          <p:nvPr/>
        </p:nvSpPr>
        <p:spPr bwMode="auto">
          <a:xfrm>
            <a:off x="7984407" y="73807"/>
            <a:ext cx="691197" cy="650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4281" tIns="17140" rIns="34281" bIns="17140">
            <a:spAutoFit/>
          </a:bodyPr>
          <a:lstStyle/>
          <a:p>
            <a:pPr>
              <a:defRPr/>
            </a:pPr>
            <a:r>
              <a:rPr lang="en-US" altLang="zh-CN" sz="1000" b="1" dirty="0">
                <a:solidFill>
                  <a:srgbClr val="159BFF"/>
                </a:solidFill>
                <a:latin typeface="Corbel" pitchFamily="34" charset="0"/>
                <a:ea typeface="方正兰亭黑_GBK" pitchFamily="2" charset="-122"/>
                <a:sym typeface="方正大黑简体" pitchFamily="2" charset="-122"/>
              </a:rPr>
              <a:t>Science</a:t>
            </a:r>
          </a:p>
          <a:p>
            <a:pPr>
              <a:defRPr/>
            </a:pPr>
            <a:r>
              <a:rPr lang="en-US" altLang="zh-CN" sz="1000" b="1" dirty="0">
                <a:solidFill>
                  <a:srgbClr val="159BFF"/>
                </a:solidFill>
                <a:latin typeface="Corbel" pitchFamily="34" charset="0"/>
                <a:ea typeface="方正兰亭黑_GBK" pitchFamily="2" charset="-122"/>
                <a:sym typeface="方正大黑简体" pitchFamily="2" charset="-122"/>
              </a:rPr>
              <a:t>technology</a:t>
            </a:r>
          </a:p>
          <a:p>
            <a:pPr>
              <a:defRPr/>
            </a:pPr>
            <a:r>
              <a:rPr lang="en-US" altLang="zh-CN" sz="1000" b="1" dirty="0" smtClean="0">
                <a:solidFill>
                  <a:srgbClr val="159BFF"/>
                </a:solidFill>
                <a:latin typeface="Corbel" pitchFamily="34" charset="0"/>
                <a:ea typeface="方正兰亭黑_GBK" pitchFamily="2" charset="-122"/>
                <a:sym typeface="方正大黑简体" pitchFamily="2" charset="-122"/>
              </a:rPr>
              <a:t>Innovation</a:t>
            </a:r>
          </a:p>
          <a:p>
            <a:pPr>
              <a:defRPr/>
            </a:pPr>
            <a:r>
              <a:rPr lang="en-US" altLang="zh-CN" sz="1000" b="1" dirty="0">
                <a:solidFill>
                  <a:srgbClr val="159BFF"/>
                </a:solidFill>
                <a:latin typeface="Corbel" pitchFamily="34" charset="0"/>
                <a:ea typeface="方正兰亭黑_GBK" pitchFamily="2" charset="-122"/>
                <a:sym typeface="方正大黑简体" pitchFamily="2" charset="-122"/>
              </a:rPr>
              <a:t>education</a:t>
            </a:r>
            <a:endParaRPr lang="zh-CN" altLang="en-US" sz="1000" b="1" dirty="0">
              <a:solidFill>
                <a:srgbClr val="159BFF"/>
              </a:solidFill>
              <a:latin typeface="Corbel" pitchFamily="34" charset="0"/>
              <a:ea typeface="方正兰亭黑_GBK" pitchFamily="2" charset="-122"/>
              <a:sym typeface="方正大黑简体" pitchFamily="2" charset="-122"/>
            </a:endParaRPr>
          </a:p>
        </p:txBody>
      </p:sp>
      <p:sp>
        <p:nvSpPr>
          <p:cNvPr id="9" name="TextBox 7"/>
          <p:cNvSpPr>
            <a:spLocks noChangeArrowheads="1"/>
          </p:cNvSpPr>
          <p:nvPr/>
        </p:nvSpPr>
        <p:spPr bwMode="auto">
          <a:xfrm>
            <a:off x="5404128" y="544053"/>
            <a:ext cx="2480148" cy="1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4281" tIns="17140" rIns="34281" bIns="17140">
            <a:spAutoFit/>
          </a:bodyPr>
          <a:lstStyle/>
          <a:p>
            <a:r>
              <a:rPr lang="en-US" altLang="zh-CN" sz="800" b="1" dirty="0">
                <a:solidFill>
                  <a:srgbClr val="159BFF"/>
                </a:solidFill>
                <a:latin typeface="方正兰亭黑_GBK" pitchFamily="2" charset="-122"/>
                <a:ea typeface="方正兰亭黑_GBK" pitchFamily="2" charset="-122"/>
                <a:sym typeface="方正大黑简体" pitchFamily="2" charset="-122"/>
              </a:rPr>
              <a:t>science</a:t>
            </a:r>
            <a:r>
              <a:rPr lang="en-US" altLang="zh-CN" sz="800" b="1" dirty="0" smtClean="0">
                <a:solidFill>
                  <a:srgbClr val="159BFF"/>
                </a:solidFill>
                <a:latin typeface="方正兰亭黑_GBK" pitchFamily="2" charset="-122"/>
                <a:ea typeface="方正兰亭黑_GBK" pitchFamily="2" charset="-122"/>
                <a:sym typeface="方正大黑简体" pitchFamily="2" charset="-122"/>
              </a:rPr>
              <a:t>·  </a:t>
            </a:r>
            <a:r>
              <a:rPr lang="en-US" altLang="zh-CN" sz="800" b="1" dirty="0">
                <a:solidFill>
                  <a:srgbClr val="159BFF"/>
                </a:solidFill>
                <a:latin typeface="方正兰亭黑_GBK" pitchFamily="2" charset="-122"/>
                <a:ea typeface="方正兰亭黑_GBK" pitchFamily="2" charset="-122"/>
                <a:sym typeface="方正大黑简体" pitchFamily="2" charset="-122"/>
              </a:rPr>
              <a:t>technology · </a:t>
            </a:r>
            <a:r>
              <a:rPr lang="en-US" altLang="zh-CN" sz="800" b="1" dirty="0" smtClean="0">
                <a:solidFill>
                  <a:srgbClr val="159BFF"/>
                </a:solidFill>
                <a:latin typeface="方正兰亭黑_GBK" pitchFamily="2" charset="-122"/>
                <a:ea typeface="方正兰亭黑_GBK" pitchFamily="2" charset="-122"/>
                <a:sym typeface="方正大黑简体" pitchFamily="2" charset="-122"/>
              </a:rPr>
              <a:t>innovation ·education</a:t>
            </a:r>
            <a:endParaRPr lang="zh-CN" altLang="en-US" sz="800" b="1" dirty="0">
              <a:solidFill>
                <a:srgbClr val="159BFF"/>
              </a:solidFill>
              <a:latin typeface="方正兰亭黑_GBK" pitchFamily="2" charset="-122"/>
              <a:ea typeface="方正兰亭黑_GBK" pitchFamily="2" charset="-122"/>
              <a:sym typeface="方正大黑简体" pitchFamily="2" charset="-122"/>
            </a:endParaRPr>
          </a:p>
        </p:txBody>
      </p:sp>
      <p:cxnSp>
        <p:nvCxnSpPr>
          <p:cNvPr id="15" name="直接连接符 14"/>
          <p:cNvCxnSpPr>
            <a:cxnSpLocks noChangeShapeType="1"/>
          </p:cNvCxnSpPr>
          <p:nvPr/>
        </p:nvCxnSpPr>
        <p:spPr bwMode="auto">
          <a:xfrm>
            <a:off x="7920117" y="-41072"/>
            <a:ext cx="0" cy="781555"/>
          </a:xfrm>
          <a:prstGeom prst="line">
            <a:avLst/>
          </a:prstGeom>
          <a:noFill/>
          <a:ln w="9525" algn="ctr">
            <a:solidFill>
              <a:srgbClr val="159BFF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7"/>
          <p:cNvSpPr>
            <a:spLocks noChangeArrowheads="1"/>
          </p:cNvSpPr>
          <p:nvPr/>
        </p:nvSpPr>
        <p:spPr bwMode="auto">
          <a:xfrm>
            <a:off x="6583938" y="267558"/>
            <a:ext cx="1300338" cy="28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4281" tIns="17140" rIns="34281" bIns="17140">
            <a:spAutoFit/>
          </a:bodyPr>
          <a:lstStyle/>
          <a:p>
            <a:pPr>
              <a:defRPr/>
            </a:pPr>
            <a:r>
              <a:rPr lang="zh-CN" altLang="en-US" b="1" dirty="0" smtClean="0">
                <a:solidFill>
                  <a:srgbClr val="159BFF"/>
                </a:solidFill>
                <a:latin typeface="方正兰亭黑_GBK" pitchFamily="2" charset="-122"/>
                <a:ea typeface="方正兰亭黑_GBK" pitchFamily="2" charset="-122"/>
                <a:sym typeface="方正大黑简体" pitchFamily="2" charset="-122"/>
              </a:rPr>
              <a:t>科技创新教育</a:t>
            </a:r>
            <a:endParaRPr lang="zh-CN" altLang="en-US" b="1" dirty="0">
              <a:solidFill>
                <a:srgbClr val="159BFF"/>
              </a:solidFill>
              <a:latin typeface="方正兰亭黑_GBK" pitchFamily="2" charset="-122"/>
              <a:ea typeface="方正兰亭黑_GBK" pitchFamily="2" charset="-122"/>
              <a:sym typeface="方正大黑简体" pitchFamily="2" charset="-122"/>
            </a:endParaRPr>
          </a:p>
        </p:txBody>
      </p:sp>
      <p:pic>
        <p:nvPicPr>
          <p:cNvPr id="17" name="Picture 2" descr="http://a4.att.hudong.com/36/13/2030054251951513999913832627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84" y="3579834"/>
            <a:ext cx="1138546" cy="152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第一PPT：www.1ppt.com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网格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2178050" rtl="0" eaLnBrk="1" fontAlgn="base" latinLnBrk="0" hangingPunct="1"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4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2178050" rtl="0" eaLnBrk="1" fontAlgn="base" latinLnBrk="0" hangingPunct="1"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4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4333</TotalTime>
  <Words>575</Words>
  <Application>Microsoft Office PowerPoint</Application>
  <PresentationFormat>全屏显示(16:9)</PresentationFormat>
  <Paragraphs>75</Paragraphs>
  <Slides>15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第一PPT：www.1ppt.com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DELL</cp:lastModifiedBy>
  <cp:revision>175</cp:revision>
  <dcterms:created xsi:type="dcterms:W3CDTF">2015-03-12T17:59:00Z</dcterms:created>
  <dcterms:modified xsi:type="dcterms:W3CDTF">2018-02-04T12:20:52Z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2052-10.1.0.5457</vt:lpwstr>
  </property>
</Properties>
</file>